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4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C757E-CE51-4E47-9370-883A7C9C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EFB9D-60AA-4754-8654-97484F50F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D6EDF-E6C9-4292-9111-AA6621BF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94B4E-8DE0-46FB-A711-1BF9C3AD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D393F-F91B-4E1F-B5E3-24C381E2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610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7614A-EDAE-44E3-9240-D2BB2A0C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3B7FB-6884-47D8-B690-59D5E8F22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B3AE-761E-44A6-91FF-94BD3588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AFF2E-7284-4B6E-A255-1AE09D05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5396-4146-4522-857B-40D03006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61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84538-0FFF-4C2F-B428-E5007CE93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7DCBB-F1D6-4002-AB3A-55147EBD0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87EE-1F41-4349-839B-E309FB06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BEA02-3BF7-4F5B-985B-21E30A24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71E87-FFA5-4E1D-94FE-0484C4DE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1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C083-ED21-4BED-BDBF-228E3C23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CB54-9AD3-4F15-99F2-34410688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551D9-F574-46A7-BADF-1E33AE906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529F-A938-4E1A-96AE-38DAE90B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E2B7A-988F-4C50-A96C-610C3B2D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25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C162-4867-4081-BBD6-7830712E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A7B37-FB0B-4136-9653-8F056D632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457EF-3FF7-491F-BC6D-AFBB9A78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7A3C7-EE90-480A-9F9C-C4792F7B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82ED5-B33E-4DEB-B80A-7B242BD41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70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5FB7E-E9F5-4E1A-9776-998137F1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677A-CA9F-4A07-A19C-3C81F5482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E5519-A159-495F-971D-0184ABECB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416F6-690F-4274-8346-FED2ABFB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7D738-3A9C-482C-9E94-DC839BDC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3F4A7-DFC3-4F85-81C5-314584DC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47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2C80-3210-4993-BF53-2106A1DC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3CDE9-3CE5-4EEB-AAD7-17D1CF796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9E453-92E7-493E-872C-EC4DA8432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C90DB-2FF9-48E2-B8BD-60FF6FFD9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FC0DB5-07D2-41E4-997D-1F1B28ACF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BDA00-7A4C-4DA2-B994-05CAA2F2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4D4A5-0BEE-4CBA-B1EC-717F9F6D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915DA-1484-478A-B212-CB6F6F68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9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3E3D-34D4-4360-9A81-6BB43BF2E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014FA-194B-4BAD-BB9F-E8AC970B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EAB4B-B3D8-48BA-8B30-E11F1FBB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5CA48-D707-4CE5-A21B-DAE59B9D0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071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EEA33-511F-45B7-884D-9ADE5B93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D34F0-3480-43DE-A7B8-1D622771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AAB6A-C470-478C-A02B-7A4E9875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17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F3DA-AA28-46E6-AA70-859ACFF6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3BB66-CAEF-4077-941E-E239FA41B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82123-0AE1-4659-9DAF-C2939D98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62495-4C33-4B3D-92EC-D93D5E89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C55E5-3626-4F00-982F-0C79330B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DECB2-C12D-4BA5-93EF-6F39C0EEE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15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91DE-55E0-4D8C-93E8-FEA08389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28880-3FD2-4BC2-B2E5-38A195DB9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43834-A5D2-437C-8AAF-DA697A92C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FD32-1A15-4473-BC97-C14E9959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71440-E168-4787-9FCC-FC58CF28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9F0B7-1067-4AE8-9367-19E429B5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3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AF7D6-05DF-496E-A10A-BA4744BB9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66E7F-74B0-4869-A65A-0A9A796FA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D37A4-856F-4FCC-925C-B77F121BB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281C-8817-47A7-A431-0931F144FF0D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FE731-C91C-4D91-BE21-9CEBEAE8D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E69B6-52B3-4B5C-AD90-B5E977DF5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C056-6DF0-4AD1-A516-1382B3543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437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anews.com/a/study-warmer-world-will-produce-fewer-clouds/1822952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mss.com/research/climat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3BEBB-AC2A-4DFC-AD5A-9867692E9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64" y="1122363"/>
            <a:ext cx="10150762" cy="2387600"/>
          </a:xfrm>
        </p:spPr>
        <p:txBody>
          <a:bodyPr>
            <a:normAutofit/>
          </a:bodyPr>
          <a:lstStyle/>
          <a:p>
            <a:r>
              <a:rPr lang="en-AU" b="1" dirty="0">
                <a:latin typeface="+mn-lt"/>
              </a:rPr>
              <a:t>ITCZ convection inhibition with the Atmospheric Brown Cloud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4F7FA-4211-4C94-9785-DED7CA7C70EF}"/>
              </a:ext>
            </a:extLst>
          </p:cNvPr>
          <p:cNvSpPr txBox="1"/>
          <p:nvPr/>
        </p:nvSpPr>
        <p:spPr>
          <a:xfrm>
            <a:off x="1006764" y="3851564"/>
            <a:ext cx="101507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/>
              <a:t>A major cause of climate change which can and must be stopped</a:t>
            </a:r>
          </a:p>
        </p:txBody>
      </p:sp>
    </p:spTree>
    <p:extLst>
      <p:ext uri="{BB962C8B-B14F-4D97-AF65-F5344CB8AC3E}">
        <p14:creationId xmlns:p14="http://schemas.microsoft.com/office/powerpoint/2010/main" val="256643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EFFE2-5610-4F1E-BE8A-66CE6AACFD9C}"/>
              </a:ext>
            </a:extLst>
          </p:cNvPr>
          <p:cNvSpPr txBox="1"/>
          <p:nvPr/>
        </p:nvSpPr>
        <p:spPr>
          <a:xfrm>
            <a:off x="406397" y="110837"/>
            <a:ext cx="11240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The Asian Brown Cloud (ABC) is typically produced by pollution from: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800" dirty="0"/>
              <a:t>Clearing and burning of rainforests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800" dirty="0"/>
              <a:t>Burning off stubble from rice and wheat crops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800" dirty="0"/>
              <a:t>Burning cow dung as fuel for cooking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800" dirty="0"/>
              <a:t>Emissions from industrial smokestacks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BC1A00-7CC9-4273-BC3E-58230E168789}"/>
              </a:ext>
            </a:extLst>
          </p:cNvPr>
          <p:cNvSpPr txBox="1"/>
          <p:nvPr/>
        </p:nvSpPr>
        <p:spPr>
          <a:xfrm>
            <a:off x="406396" y="2357606"/>
            <a:ext cx="1154545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The ABC strongly inhibits convection within the troposphere:</a:t>
            </a:r>
          </a:p>
          <a:p>
            <a:r>
              <a:rPr lang="en-AU" sz="2800" i="1" dirty="0"/>
              <a:t>“What we see in the observations is that when air picks up water vapour from the ocean surface and rises up, it often only rises a few kilometres before it begins its descent back to the surface," Sherwood said. "Otherwise it might go up 10 or 15 kilometres.” </a:t>
            </a:r>
          </a:p>
          <a:p>
            <a:r>
              <a:rPr lang="en-AU" sz="2800" i="1" dirty="0"/>
              <a:t>“And those shorter trajectories turn out to be crucial to giving us a higher climate sensitivity because of what they do to pull water vapour away from the surface and cause clouds to dissipate as the climate warms up.”</a:t>
            </a:r>
            <a:r>
              <a:rPr lang="en-AU" sz="2800" dirty="0"/>
              <a:t> </a:t>
            </a:r>
          </a:p>
          <a:p>
            <a:r>
              <a:rPr lang="en-AU" dirty="0">
                <a:hlinkClick r:id="rId2"/>
              </a:rPr>
              <a:t>https://www.voanews.com/a/study-warmer-world-will-produce-fewer-clouds/1822952.html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51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he hadley cell">
            <a:extLst>
              <a:ext uri="{FF2B5EF4-FFF2-40B4-BE49-F238E27FC236}">
                <a16:creationId xmlns:a16="http://schemas.microsoft.com/office/drawing/2014/main" id="{2B396310-684D-4B65-9883-BE93472A0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572" y="584773"/>
            <a:ext cx="6148850" cy="588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0F89B9-EB1E-412F-8AAE-B9F7592390C1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/>
              <a:t>Normal convection within the Intertropical Convergence Zone (ITCZ)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10B253-6EF8-4A84-8A33-306B337AAEA3}"/>
              </a:ext>
            </a:extLst>
          </p:cNvPr>
          <p:cNvSpPr txBox="1"/>
          <p:nvPr/>
        </p:nvSpPr>
        <p:spPr>
          <a:xfrm>
            <a:off x="445625" y="6382327"/>
            <a:ext cx="113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>
                <a:solidFill>
                  <a:srgbClr val="FF0000"/>
                </a:solidFill>
              </a:rPr>
              <a:t>Around 55% </a:t>
            </a:r>
            <a:r>
              <a:rPr lang="en-AU" sz="2400" b="1" dirty="0">
                <a:solidFill>
                  <a:srgbClr val="FF0000"/>
                </a:solidFill>
              </a:rPr>
              <a:t>of Earth’s radiation of heat to Space normally takes place in the Hadley Cell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24A73-BA55-409C-8371-AB2F8EEEA707}"/>
              </a:ext>
            </a:extLst>
          </p:cNvPr>
          <p:cNvSpPr txBox="1"/>
          <p:nvPr/>
        </p:nvSpPr>
        <p:spPr>
          <a:xfrm>
            <a:off x="3195779" y="512434"/>
            <a:ext cx="580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The Hadley Cell</a:t>
            </a:r>
          </a:p>
        </p:txBody>
      </p:sp>
    </p:spTree>
    <p:extLst>
      <p:ext uri="{BB962C8B-B14F-4D97-AF65-F5344CB8AC3E}">
        <p14:creationId xmlns:p14="http://schemas.microsoft.com/office/powerpoint/2010/main" val="2226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B5A34BB9-4B2F-48B7-B700-3BB920FBB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5" y="692726"/>
            <a:ext cx="11813309" cy="34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B84363-E903-49DA-B796-E150867A506D}"/>
              </a:ext>
            </a:extLst>
          </p:cNvPr>
          <p:cNvSpPr txBox="1"/>
          <p:nvPr/>
        </p:nvSpPr>
        <p:spPr>
          <a:xfrm>
            <a:off x="914401" y="27709"/>
            <a:ext cx="10067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/>
              <a:t>Global distribution of rainfall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C409C2-4503-4172-89A6-F56CD3538A36}"/>
              </a:ext>
            </a:extLst>
          </p:cNvPr>
          <p:cNvSpPr txBox="1"/>
          <p:nvPr/>
        </p:nvSpPr>
        <p:spPr>
          <a:xfrm>
            <a:off x="378691" y="5541818"/>
            <a:ext cx="11462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High rainfall is naturally correlated to the ITCZ and zones of high heat convection to Space </a:t>
            </a:r>
          </a:p>
        </p:txBody>
      </p:sp>
    </p:spTree>
    <p:extLst>
      <p:ext uri="{BB962C8B-B14F-4D97-AF65-F5344CB8AC3E}">
        <p14:creationId xmlns:p14="http://schemas.microsoft.com/office/powerpoint/2010/main" val="24190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06" y="1"/>
            <a:ext cx="10515600" cy="739587"/>
          </a:xfrm>
        </p:spPr>
        <p:txBody>
          <a:bodyPr>
            <a:normAutofit/>
          </a:bodyPr>
          <a:lstStyle/>
          <a:p>
            <a:pPr algn="ctr"/>
            <a:r>
              <a:rPr lang="en-AU" sz="3200" b="1" dirty="0">
                <a:latin typeface="+mn-lt"/>
              </a:rPr>
              <a:t>Increase in Atmospheric Water Vapour Levels 1988-2012</a:t>
            </a:r>
          </a:p>
        </p:txBody>
      </p:sp>
      <p:pic>
        <p:nvPicPr>
          <p:cNvPr id="1026" name="Picture 2" descr="http://images.remss.com/figures/climate/vapor_trend_map_1988_201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9" t="4348" r="8391"/>
          <a:stretch/>
        </p:blipFill>
        <p:spPr bwMode="auto">
          <a:xfrm>
            <a:off x="1498191" y="655786"/>
            <a:ext cx="9765961" cy="535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7848" y="4694740"/>
            <a:ext cx="8494059" cy="652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8778944" y="5380672"/>
            <a:ext cx="227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mm/decade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133" y="4443109"/>
            <a:ext cx="9103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3"/>
              </a:rPr>
              <a:t>http://www.remss.com/research/climate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24E2A2-2181-484C-93A9-F8CF863FAD92}"/>
              </a:ext>
            </a:extLst>
          </p:cNvPr>
          <p:cNvSpPr txBox="1"/>
          <p:nvPr/>
        </p:nvSpPr>
        <p:spPr>
          <a:xfrm>
            <a:off x="110835" y="5903892"/>
            <a:ext cx="11942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However, the measured build-up of water vapour across large swathes of Asia and Central America reflects a failure of the global monsoon convection system </a:t>
            </a:r>
          </a:p>
        </p:txBody>
      </p:sp>
    </p:spTree>
    <p:extLst>
      <p:ext uri="{BB962C8B-B14F-4D97-AF65-F5344CB8AC3E}">
        <p14:creationId xmlns:p14="http://schemas.microsoft.com/office/powerpoint/2010/main" val="403193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http://www.goes-r.gov/users/comet/tropical/textbook_2nd_edition/media/graphics/tropical_tropopause_layer.jpg">
            <a:extLst>
              <a:ext uri="{FF2B5EF4-FFF2-40B4-BE49-F238E27FC236}">
                <a16:creationId xmlns:a16="http://schemas.microsoft.com/office/drawing/2014/main" id="{35B23DC3-319A-410E-92C8-561D81F27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6"/>
          <a:stretch/>
        </p:blipFill>
        <p:spPr bwMode="auto">
          <a:xfrm>
            <a:off x="1191491" y="443319"/>
            <a:ext cx="8885238" cy="641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901E99D0-D726-4374-A1B9-70CBAA0E943B}"/>
              </a:ext>
            </a:extLst>
          </p:cNvPr>
          <p:cNvSpPr/>
          <p:nvPr/>
        </p:nvSpPr>
        <p:spPr>
          <a:xfrm rot="14083128">
            <a:off x="9064802" y="4912504"/>
            <a:ext cx="1178560" cy="193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58C5E6A-9050-4099-87E8-979914BC1662}"/>
              </a:ext>
            </a:extLst>
          </p:cNvPr>
          <p:cNvSpPr/>
          <p:nvPr/>
        </p:nvSpPr>
        <p:spPr>
          <a:xfrm>
            <a:off x="8982421" y="4071072"/>
            <a:ext cx="518160" cy="508000"/>
          </a:xfrm>
          <a:custGeom>
            <a:avLst/>
            <a:gdLst>
              <a:gd name="connsiteX0" fmla="*/ 121920 w 650526"/>
              <a:gd name="connsiteY0" fmla="*/ 497840 h 528320"/>
              <a:gd name="connsiteX1" fmla="*/ 121920 w 650526"/>
              <a:gd name="connsiteY1" fmla="*/ 497840 h 528320"/>
              <a:gd name="connsiteX2" fmla="*/ 40640 w 650526"/>
              <a:gd name="connsiteY2" fmla="*/ 457200 h 528320"/>
              <a:gd name="connsiteX3" fmla="*/ 10160 w 650526"/>
              <a:gd name="connsiteY3" fmla="*/ 436880 h 528320"/>
              <a:gd name="connsiteX4" fmla="*/ 0 w 650526"/>
              <a:gd name="connsiteY4" fmla="*/ 406400 h 528320"/>
              <a:gd name="connsiteX5" fmla="*/ 10160 w 650526"/>
              <a:gd name="connsiteY5" fmla="*/ 355600 h 528320"/>
              <a:gd name="connsiteX6" fmla="*/ 20320 w 650526"/>
              <a:gd name="connsiteY6" fmla="*/ 325120 h 528320"/>
              <a:gd name="connsiteX7" fmla="*/ 91440 w 650526"/>
              <a:gd name="connsiteY7" fmla="*/ 304800 h 528320"/>
              <a:gd name="connsiteX8" fmla="*/ 101600 w 650526"/>
              <a:gd name="connsiteY8" fmla="*/ 274320 h 528320"/>
              <a:gd name="connsiteX9" fmla="*/ 121920 w 650526"/>
              <a:gd name="connsiteY9" fmla="*/ 203200 h 528320"/>
              <a:gd name="connsiteX10" fmla="*/ 142240 w 650526"/>
              <a:gd name="connsiteY10" fmla="*/ 172720 h 528320"/>
              <a:gd name="connsiteX11" fmla="*/ 172720 w 650526"/>
              <a:gd name="connsiteY11" fmla="*/ 142240 h 528320"/>
              <a:gd name="connsiteX12" fmla="*/ 233680 w 650526"/>
              <a:gd name="connsiteY12" fmla="*/ 121920 h 528320"/>
              <a:gd name="connsiteX13" fmla="*/ 254000 w 650526"/>
              <a:gd name="connsiteY13" fmla="*/ 60960 h 528320"/>
              <a:gd name="connsiteX14" fmla="*/ 294640 w 650526"/>
              <a:gd name="connsiteY14" fmla="*/ 10160 h 528320"/>
              <a:gd name="connsiteX15" fmla="*/ 325120 w 650526"/>
              <a:gd name="connsiteY15" fmla="*/ 0 h 528320"/>
              <a:gd name="connsiteX16" fmla="*/ 375920 w 650526"/>
              <a:gd name="connsiteY16" fmla="*/ 10160 h 528320"/>
              <a:gd name="connsiteX17" fmla="*/ 396240 w 650526"/>
              <a:gd name="connsiteY17" fmla="*/ 71120 h 528320"/>
              <a:gd name="connsiteX18" fmla="*/ 406400 w 650526"/>
              <a:gd name="connsiteY18" fmla="*/ 101600 h 528320"/>
              <a:gd name="connsiteX19" fmla="*/ 375920 w 650526"/>
              <a:gd name="connsiteY19" fmla="*/ 132080 h 528320"/>
              <a:gd name="connsiteX20" fmla="*/ 406400 w 650526"/>
              <a:gd name="connsiteY20" fmla="*/ 142240 h 528320"/>
              <a:gd name="connsiteX21" fmla="*/ 467360 w 650526"/>
              <a:gd name="connsiteY21" fmla="*/ 172720 h 528320"/>
              <a:gd name="connsiteX22" fmla="*/ 477520 w 650526"/>
              <a:gd name="connsiteY22" fmla="*/ 203200 h 528320"/>
              <a:gd name="connsiteX23" fmla="*/ 497840 w 650526"/>
              <a:gd name="connsiteY23" fmla="*/ 233680 h 528320"/>
              <a:gd name="connsiteX24" fmla="*/ 487680 w 650526"/>
              <a:gd name="connsiteY24" fmla="*/ 294640 h 528320"/>
              <a:gd name="connsiteX25" fmla="*/ 518160 w 650526"/>
              <a:gd name="connsiteY25" fmla="*/ 355600 h 528320"/>
              <a:gd name="connsiteX26" fmla="*/ 548640 w 650526"/>
              <a:gd name="connsiteY26" fmla="*/ 365760 h 528320"/>
              <a:gd name="connsiteX27" fmla="*/ 579120 w 650526"/>
              <a:gd name="connsiteY27" fmla="*/ 386080 h 528320"/>
              <a:gd name="connsiteX28" fmla="*/ 640080 w 650526"/>
              <a:gd name="connsiteY28" fmla="*/ 436880 h 528320"/>
              <a:gd name="connsiteX29" fmla="*/ 650240 w 650526"/>
              <a:gd name="connsiteY29" fmla="*/ 477520 h 528320"/>
              <a:gd name="connsiteX30" fmla="*/ 599440 w 650526"/>
              <a:gd name="connsiteY30" fmla="*/ 528320 h 528320"/>
              <a:gd name="connsiteX31" fmla="*/ 528320 w 650526"/>
              <a:gd name="connsiteY31" fmla="*/ 487680 h 528320"/>
              <a:gd name="connsiteX32" fmla="*/ 477520 w 650526"/>
              <a:gd name="connsiteY32" fmla="*/ 477520 h 528320"/>
              <a:gd name="connsiteX33" fmla="*/ 335280 w 650526"/>
              <a:gd name="connsiteY33" fmla="*/ 487680 h 528320"/>
              <a:gd name="connsiteX34" fmla="*/ 233680 w 650526"/>
              <a:gd name="connsiteY34" fmla="*/ 518160 h 528320"/>
              <a:gd name="connsiteX35" fmla="*/ 203200 w 650526"/>
              <a:gd name="connsiteY35" fmla="*/ 528320 h 528320"/>
              <a:gd name="connsiteX36" fmla="*/ 121920 w 650526"/>
              <a:gd name="connsiteY36" fmla="*/ 497840 h 52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0526" h="528320">
                <a:moveTo>
                  <a:pt x="121920" y="497840"/>
                </a:moveTo>
                <a:lnTo>
                  <a:pt x="121920" y="497840"/>
                </a:lnTo>
                <a:cubicBezTo>
                  <a:pt x="94827" y="484293"/>
                  <a:pt x="67233" y="471705"/>
                  <a:pt x="40640" y="457200"/>
                </a:cubicBezTo>
                <a:cubicBezTo>
                  <a:pt x="29920" y="451353"/>
                  <a:pt x="17788" y="446415"/>
                  <a:pt x="10160" y="436880"/>
                </a:cubicBezTo>
                <a:cubicBezTo>
                  <a:pt x="3470" y="428517"/>
                  <a:pt x="3387" y="416560"/>
                  <a:pt x="0" y="406400"/>
                </a:cubicBezTo>
                <a:cubicBezTo>
                  <a:pt x="3387" y="389467"/>
                  <a:pt x="5972" y="372353"/>
                  <a:pt x="10160" y="355600"/>
                </a:cubicBezTo>
                <a:cubicBezTo>
                  <a:pt x="12757" y="345210"/>
                  <a:pt x="12747" y="332693"/>
                  <a:pt x="20320" y="325120"/>
                </a:cubicBezTo>
                <a:cubicBezTo>
                  <a:pt x="25179" y="320261"/>
                  <a:pt x="91088" y="304888"/>
                  <a:pt x="91440" y="304800"/>
                </a:cubicBezTo>
                <a:cubicBezTo>
                  <a:pt x="94827" y="294640"/>
                  <a:pt x="98658" y="284618"/>
                  <a:pt x="101600" y="274320"/>
                </a:cubicBezTo>
                <a:cubicBezTo>
                  <a:pt x="105940" y="259129"/>
                  <a:pt x="113800" y="219440"/>
                  <a:pt x="121920" y="203200"/>
                </a:cubicBezTo>
                <a:cubicBezTo>
                  <a:pt x="127381" y="192278"/>
                  <a:pt x="134423" y="182101"/>
                  <a:pt x="142240" y="172720"/>
                </a:cubicBezTo>
                <a:cubicBezTo>
                  <a:pt x="151438" y="161682"/>
                  <a:pt x="160160" y="149218"/>
                  <a:pt x="172720" y="142240"/>
                </a:cubicBezTo>
                <a:cubicBezTo>
                  <a:pt x="191444" y="131838"/>
                  <a:pt x="233680" y="121920"/>
                  <a:pt x="233680" y="121920"/>
                </a:cubicBezTo>
                <a:lnTo>
                  <a:pt x="254000" y="60960"/>
                </a:lnTo>
                <a:cubicBezTo>
                  <a:pt x="265718" y="25805"/>
                  <a:pt x="257875" y="28542"/>
                  <a:pt x="294640" y="10160"/>
                </a:cubicBezTo>
                <a:cubicBezTo>
                  <a:pt x="304219" y="5371"/>
                  <a:pt x="314960" y="3387"/>
                  <a:pt x="325120" y="0"/>
                </a:cubicBezTo>
                <a:cubicBezTo>
                  <a:pt x="342053" y="3387"/>
                  <a:pt x="363709" y="-2051"/>
                  <a:pt x="375920" y="10160"/>
                </a:cubicBezTo>
                <a:cubicBezTo>
                  <a:pt x="391066" y="25306"/>
                  <a:pt x="389467" y="50800"/>
                  <a:pt x="396240" y="71120"/>
                </a:cubicBezTo>
                <a:lnTo>
                  <a:pt x="406400" y="101600"/>
                </a:lnTo>
                <a:cubicBezTo>
                  <a:pt x="396240" y="111760"/>
                  <a:pt x="375920" y="117712"/>
                  <a:pt x="375920" y="132080"/>
                </a:cubicBezTo>
                <a:cubicBezTo>
                  <a:pt x="375920" y="142790"/>
                  <a:pt x="396821" y="137451"/>
                  <a:pt x="406400" y="142240"/>
                </a:cubicBezTo>
                <a:cubicBezTo>
                  <a:pt x="485182" y="181631"/>
                  <a:pt x="390748" y="147183"/>
                  <a:pt x="467360" y="172720"/>
                </a:cubicBezTo>
                <a:cubicBezTo>
                  <a:pt x="470747" y="182880"/>
                  <a:pt x="472731" y="193621"/>
                  <a:pt x="477520" y="203200"/>
                </a:cubicBezTo>
                <a:cubicBezTo>
                  <a:pt x="482981" y="214122"/>
                  <a:pt x="496492" y="221544"/>
                  <a:pt x="497840" y="233680"/>
                </a:cubicBezTo>
                <a:cubicBezTo>
                  <a:pt x="500115" y="254154"/>
                  <a:pt x="491067" y="274320"/>
                  <a:pt x="487680" y="294640"/>
                </a:cubicBezTo>
                <a:cubicBezTo>
                  <a:pt x="494373" y="314719"/>
                  <a:pt x="500255" y="341276"/>
                  <a:pt x="518160" y="355600"/>
                </a:cubicBezTo>
                <a:cubicBezTo>
                  <a:pt x="526523" y="362290"/>
                  <a:pt x="539061" y="360971"/>
                  <a:pt x="548640" y="365760"/>
                </a:cubicBezTo>
                <a:cubicBezTo>
                  <a:pt x="559562" y="371221"/>
                  <a:pt x="569739" y="378263"/>
                  <a:pt x="579120" y="386080"/>
                </a:cubicBezTo>
                <a:cubicBezTo>
                  <a:pt x="657349" y="451271"/>
                  <a:pt x="564404" y="386429"/>
                  <a:pt x="640080" y="436880"/>
                </a:cubicBezTo>
                <a:cubicBezTo>
                  <a:pt x="643467" y="450427"/>
                  <a:pt x="652215" y="463697"/>
                  <a:pt x="650240" y="477520"/>
                </a:cubicBezTo>
                <a:cubicBezTo>
                  <a:pt x="646675" y="502474"/>
                  <a:pt x="616552" y="516912"/>
                  <a:pt x="599440" y="528320"/>
                </a:cubicBezTo>
                <a:cubicBezTo>
                  <a:pt x="577143" y="513455"/>
                  <a:pt x="554101" y="496274"/>
                  <a:pt x="528320" y="487680"/>
                </a:cubicBezTo>
                <a:cubicBezTo>
                  <a:pt x="511937" y="482219"/>
                  <a:pt x="494453" y="480907"/>
                  <a:pt x="477520" y="477520"/>
                </a:cubicBezTo>
                <a:cubicBezTo>
                  <a:pt x="430107" y="480907"/>
                  <a:pt x="382523" y="482431"/>
                  <a:pt x="335280" y="487680"/>
                </a:cubicBezTo>
                <a:cubicBezTo>
                  <a:pt x="312248" y="490239"/>
                  <a:pt x="249004" y="513052"/>
                  <a:pt x="233680" y="518160"/>
                </a:cubicBezTo>
                <a:cubicBezTo>
                  <a:pt x="223520" y="521547"/>
                  <a:pt x="213910" y="528320"/>
                  <a:pt x="203200" y="528320"/>
                </a:cubicBezTo>
                <a:lnTo>
                  <a:pt x="121920" y="4978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87E87C9-9E97-4375-938B-61455B2F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91" y="-274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7B03CA-CB8A-439F-8997-4A9EA71E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91" y="1825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589DA-A241-451B-9DE8-2BC2EFE4FFAB}"/>
              </a:ext>
            </a:extLst>
          </p:cNvPr>
          <p:cNvSpPr/>
          <p:nvPr/>
        </p:nvSpPr>
        <p:spPr>
          <a:xfrm>
            <a:off x="1062182" y="182562"/>
            <a:ext cx="517236" cy="2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C00A7-B1A7-43AB-B1D1-F71EE3D332E3}"/>
              </a:ext>
            </a:extLst>
          </p:cNvPr>
          <p:cNvSpPr txBox="1"/>
          <p:nvPr/>
        </p:nvSpPr>
        <p:spPr>
          <a:xfrm>
            <a:off x="203201" y="5605238"/>
            <a:ext cx="7342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Ordinary convection inhibited by atmospheric pollution (atmospheric </a:t>
            </a:r>
            <a:r>
              <a:rPr lang="en-AU" sz="2800" b="1"/>
              <a:t>brown cloud)</a:t>
            </a:r>
            <a:endParaRPr lang="en-AU" sz="28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5CC65E-A795-4898-B7B7-F17A9097C411}"/>
              </a:ext>
            </a:extLst>
          </p:cNvPr>
          <p:cNvCxnSpPr>
            <a:cxnSpLocks/>
          </p:cNvCxnSpPr>
          <p:nvPr/>
        </p:nvCxnSpPr>
        <p:spPr>
          <a:xfrm flipV="1">
            <a:off x="5634110" y="4579072"/>
            <a:ext cx="3219002" cy="1325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5B417E-1241-4939-849E-7CAB992FF35F}"/>
              </a:ext>
            </a:extLst>
          </p:cNvPr>
          <p:cNvSpPr/>
          <p:nvPr/>
        </p:nvSpPr>
        <p:spPr>
          <a:xfrm>
            <a:off x="1721796" y="593387"/>
            <a:ext cx="5136204" cy="2957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D93C643-50B4-4F6A-A2BA-1A1CF563F21C}"/>
              </a:ext>
            </a:extLst>
          </p:cNvPr>
          <p:cNvSpPr/>
          <p:nvPr/>
        </p:nvSpPr>
        <p:spPr>
          <a:xfrm>
            <a:off x="2344366" y="2937753"/>
            <a:ext cx="1177047" cy="632298"/>
          </a:xfrm>
          <a:custGeom>
            <a:avLst/>
            <a:gdLst>
              <a:gd name="connsiteX0" fmla="*/ 0 w 1177047"/>
              <a:gd name="connsiteY0" fmla="*/ 593387 h 632298"/>
              <a:gd name="connsiteX1" fmla="*/ 0 w 1177047"/>
              <a:gd name="connsiteY1" fmla="*/ 593387 h 632298"/>
              <a:gd name="connsiteX2" fmla="*/ 68094 w 1177047"/>
              <a:gd name="connsiteY2" fmla="*/ 544749 h 632298"/>
              <a:gd name="connsiteX3" fmla="*/ 136187 w 1177047"/>
              <a:gd name="connsiteY3" fmla="*/ 535021 h 632298"/>
              <a:gd name="connsiteX4" fmla="*/ 116732 w 1177047"/>
              <a:gd name="connsiteY4" fmla="*/ 476656 h 632298"/>
              <a:gd name="connsiteX5" fmla="*/ 145915 w 1177047"/>
              <a:gd name="connsiteY5" fmla="*/ 466928 h 632298"/>
              <a:gd name="connsiteX6" fmla="*/ 214008 w 1177047"/>
              <a:gd name="connsiteY6" fmla="*/ 457200 h 632298"/>
              <a:gd name="connsiteX7" fmla="*/ 194553 w 1177047"/>
              <a:gd name="connsiteY7" fmla="*/ 389107 h 632298"/>
              <a:gd name="connsiteX8" fmla="*/ 204281 w 1177047"/>
              <a:gd name="connsiteY8" fmla="*/ 359924 h 632298"/>
              <a:gd name="connsiteX9" fmla="*/ 233464 w 1177047"/>
              <a:gd name="connsiteY9" fmla="*/ 350196 h 632298"/>
              <a:gd name="connsiteX10" fmla="*/ 340468 w 1177047"/>
              <a:gd name="connsiteY10" fmla="*/ 340468 h 632298"/>
              <a:gd name="connsiteX11" fmla="*/ 359923 w 1177047"/>
              <a:gd name="connsiteY11" fmla="*/ 311285 h 632298"/>
              <a:gd name="connsiteX12" fmla="*/ 369651 w 1177047"/>
              <a:gd name="connsiteY12" fmla="*/ 282102 h 632298"/>
              <a:gd name="connsiteX13" fmla="*/ 398834 w 1177047"/>
              <a:gd name="connsiteY13" fmla="*/ 272375 h 632298"/>
              <a:gd name="connsiteX14" fmla="*/ 418289 w 1177047"/>
              <a:gd name="connsiteY14" fmla="*/ 252919 h 632298"/>
              <a:gd name="connsiteX15" fmla="*/ 447472 w 1177047"/>
              <a:gd name="connsiteY15" fmla="*/ 243192 h 632298"/>
              <a:gd name="connsiteX16" fmla="*/ 496111 w 1177047"/>
              <a:gd name="connsiteY16" fmla="*/ 223736 h 632298"/>
              <a:gd name="connsiteX17" fmla="*/ 535021 w 1177047"/>
              <a:gd name="connsiteY17" fmla="*/ 9728 h 632298"/>
              <a:gd name="connsiteX18" fmla="*/ 564204 w 1177047"/>
              <a:gd name="connsiteY18" fmla="*/ 0 h 632298"/>
              <a:gd name="connsiteX19" fmla="*/ 680936 w 1177047"/>
              <a:gd name="connsiteY19" fmla="*/ 9728 h 632298"/>
              <a:gd name="connsiteX20" fmla="*/ 710119 w 1177047"/>
              <a:gd name="connsiteY20" fmla="*/ 29183 h 632298"/>
              <a:gd name="connsiteX21" fmla="*/ 797668 w 1177047"/>
              <a:gd name="connsiteY21" fmla="*/ 107004 h 632298"/>
              <a:gd name="connsiteX22" fmla="*/ 807396 w 1177047"/>
              <a:gd name="connsiteY22" fmla="*/ 136187 h 632298"/>
              <a:gd name="connsiteX23" fmla="*/ 826851 w 1177047"/>
              <a:gd name="connsiteY23" fmla="*/ 165370 h 632298"/>
              <a:gd name="connsiteX24" fmla="*/ 836579 w 1177047"/>
              <a:gd name="connsiteY24" fmla="*/ 223736 h 632298"/>
              <a:gd name="connsiteX25" fmla="*/ 972766 w 1177047"/>
              <a:gd name="connsiteY25" fmla="*/ 233464 h 632298"/>
              <a:gd name="connsiteX26" fmla="*/ 972766 w 1177047"/>
              <a:gd name="connsiteY26" fmla="*/ 301558 h 632298"/>
              <a:gd name="connsiteX27" fmla="*/ 943583 w 1177047"/>
              <a:gd name="connsiteY27" fmla="*/ 321013 h 632298"/>
              <a:gd name="connsiteX28" fmla="*/ 1031132 w 1177047"/>
              <a:gd name="connsiteY28" fmla="*/ 330741 h 632298"/>
              <a:gd name="connsiteX29" fmla="*/ 1089498 w 1177047"/>
              <a:gd name="connsiteY29" fmla="*/ 369651 h 632298"/>
              <a:gd name="connsiteX30" fmla="*/ 1060315 w 1177047"/>
              <a:gd name="connsiteY30" fmla="*/ 418290 h 632298"/>
              <a:gd name="connsiteX31" fmla="*/ 1031132 w 1177047"/>
              <a:gd name="connsiteY31" fmla="*/ 428017 h 632298"/>
              <a:gd name="connsiteX32" fmla="*/ 1108953 w 1177047"/>
              <a:gd name="connsiteY32" fmla="*/ 457200 h 632298"/>
              <a:gd name="connsiteX33" fmla="*/ 1128408 w 1177047"/>
              <a:gd name="connsiteY33" fmla="*/ 476656 h 632298"/>
              <a:gd name="connsiteX34" fmla="*/ 1108953 w 1177047"/>
              <a:gd name="connsiteY34" fmla="*/ 525294 h 632298"/>
              <a:gd name="connsiteX35" fmla="*/ 1089498 w 1177047"/>
              <a:gd name="connsiteY35" fmla="*/ 554477 h 632298"/>
              <a:gd name="connsiteX36" fmla="*/ 1118681 w 1177047"/>
              <a:gd name="connsiteY36" fmla="*/ 564204 h 632298"/>
              <a:gd name="connsiteX37" fmla="*/ 1177047 w 1177047"/>
              <a:gd name="connsiteY37" fmla="*/ 573932 h 632298"/>
              <a:gd name="connsiteX38" fmla="*/ 1167319 w 1177047"/>
              <a:gd name="connsiteY38" fmla="*/ 612843 h 632298"/>
              <a:gd name="connsiteX39" fmla="*/ 1138136 w 1177047"/>
              <a:gd name="connsiteY39" fmla="*/ 622570 h 632298"/>
              <a:gd name="connsiteX40" fmla="*/ 1118681 w 1177047"/>
              <a:gd name="connsiteY40" fmla="*/ 632298 h 632298"/>
              <a:gd name="connsiteX41" fmla="*/ 0 w 1177047"/>
              <a:gd name="connsiteY41" fmla="*/ 593387 h 63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77047" h="632298">
                <a:moveTo>
                  <a:pt x="0" y="593387"/>
                </a:moveTo>
                <a:lnTo>
                  <a:pt x="0" y="593387"/>
                </a:lnTo>
                <a:cubicBezTo>
                  <a:pt x="22698" y="577174"/>
                  <a:pt x="42456" y="555737"/>
                  <a:pt x="68094" y="544749"/>
                </a:cubicBezTo>
                <a:cubicBezTo>
                  <a:pt x="89168" y="535717"/>
                  <a:pt x="122860" y="553678"/>
                  <a:pt x="136187" y="535021"/>
                </a:cubicBezTo>
                <a:cubicBezTo>
                  <a:pt x="148107" y="518333"/>
                  <a:pt x="116732" y="476656"/>
                  <a:pt x="116732" y="476656"/>
                </a:cubicBezTo>
                <a:cubicBezTo>
                  <a:pt x="126460" y="473413"/>
                  <a:pt x="135860" y="468939"/>
                  <a:pt x="145915" y="466928"/>
                </a:cubicBezTo>
                <a:cubicBezTo>
                  <a:pt x="168398" y="462431"/>
                  <a:pt x="196394" y="471878"/>
                  <a:pt x="214008" y="457200"/>
                </a:cubicBezTo>
                <a:cubicBezTo>
                  <a:pt x="217195" y="454544"/>
                  <a:pt x="196696" y="395537"/>
                  <a:pt x="194553" y="389107"/>
                </a:cubicBezTo>
                <a:cubicBezTo>
                  <a:pt x="197796" y="379379"/>
                  <a:pt x="197030" y="367175"/>
                  <a:pt x="204281" y="359924"/>
                </a:cubicBezTo>
                <a:cubicBezTo>
                  <a:pt x="211532" y="352673"/>
                  <a:pt x="223313" y="351646"/>
                  <a:pt x="233464" y="350196"/>
                </a:cubicBezTo>
                <a:cubicBezTo>
                  <a:pt x="268919" y="345131"/>
                  <a:pt x="304800" y="343711"/>
                  <a:pt x="340468" y="340468"/>
                </a:cubicBezTo>
                <a:cubicBezTo>
                  <a:pt x="346953" y="330740"/>
                  <a:pt x="354695" y="321742"/>
                  <a:pt x="359923" y="311285"/>
                </a:cubicBezTo>
                <a:cubicBezTo>
                  <a:pt x="364509" y="302114"/>
                  <a:pt x="362400" y="289353"/>
                  <a:pt x="369651" y="282102"/>
                </a:cubicBezTo>
                <a:cubicBezTo>
                  <a:pt x="376902" y="274852"/>
                  <a:pt x="389106" y="275617"/>
                  <a:pt x="398834" y="272375"/>
                </a:cubicBezTo>
                <a:cubicBezTo>
                  <a:pt x="405319" y="265890"/>
                  <a:pt x="410425" y="257638"/>
                  <a:pt x="418289" y="252919"/>
                </a:cubicBezTo>
                <a:cubicBezTo>
                  <a:pt x="427082" y="247643"/>
                  <a:pt x="437871" y="246792"/>
                  <a:pt x="447472" y="243192"/>
                </a:cubicBezTo>
                <a:cubicBezTo>
                  <a:pt x="463822" y="237061"/>
                  <a:pt x="479898" y="230221"/>
                  <a:pt x="496111" y="223736"/>
                </a:cubicBezTo>
                <a:cubicBezTo>
                  <a:pt x="502472" y="96500"/>
                  <a:pt x="452522" y="50977"/>
                  <a:pt x="535021" y="9728"/>
                </a:cubicBezTo>
                <a:cubicBezTo>
                  <a:pt x="544192" y="5142"/>
                  <a:pt x="554476" y="3243"/>
                  <a:pt x="564204" y="0"/>
                </a:cubicBezTo>
                <a:cubicBezTo>
                  <a:pt x="603115" y="3243"/>
                  <a:pt x="642649" y="2071"/>
                  <a:pt x="680936" y="9728"/>
                </a:cubicBezTo>
                <a:cubicBezTo>
                  <a:pt x="692400" y="12021"/>
                  <a:pt x="701381" y="21416"/>
                  <a:pt x="710119" y="29183"/>
                </a:cubicBezTo>
                <a:cubicBezTo>
                  <a:pt x="810068" y="118026"/>
                  <a:pt x="731435" y="62850"/>
                  <a:pt x="797668" y="107004"/>
                </a:cubicBezTo>
                <a:cubicBezTo>
                  <a:pt x="800911" y="116732"/>
                  <a:pt x="802810" y="127016"/>
                  <a:pt x="807396" y="136187"/>
                </a:cubicBezTo>
                <a:cubicBezTo>
                  <a:pt x="812624" y="146644"/>
                  <a:pt x="823154" y="154279"/>
                  <a:pt x="826851" y="165370"/>
                </a:cubicBezTo>
                <a:cubicBezTo>
                  <a:pt x="833088" y="184082"/>
                  <a:pt x="818706" y="215395"/>
                  <a:pt x="836579" y="223736"/>
                </a:cubicBezTo>
                <a:cubicBezTo>
                  <a:pt x="877821" y="242982"/>
                  <a:pt x="927370" y="230221"/>
                  <a:pt x="972766" y="233464"/>
                </a:cubicBezTo>
                <a:cubicBezTo>
                  <a:pt x="981517" y="259717"/>
                  <a:pt x="991767" y="273057"/>
                  <a:pt x="972766" y="301558"/>
                </a:cubicBezTo>
                <a:cubicBezTo>
                  <a:pt x="966281" y="311286"/>
                  <a:pt x="953311" y="314528"/>
                  <a:pt x="943583" y="321013"/>
                </a:cubicBezTo>
                <a:cubicBezTo>
                  <a:pt x="972766" y="324256"/>
                  <a:pt x="1003276" y="321456"/>
                  <a:pt x="1031132" y="330741"/>
                </a:cubicBezTo>
                <a:cubicBezTo>
                  <a:pt x="1053314" y="338135"/>
                  <a:pt x="1089498" y="369651"/>
                  <a:pt x="1089498" y="369651"/>
                </a:cubicBezTo>
                <a:cubicBezTo>
                  <a:pt x="1081847" y="392604"/>
                  <a:pt x="1082569" y="404938"/>
                  <a:pt x="1060315" y="418290"/>
                </a:cubicBezTo>
                <a:cubicBezTo>
                  <a:pt x="1051522" y="423566"/>
                  <a:pt x="1040860" y="424775"/>
                  <a:pt x="1031132" y="428017"/>
                </a:cubicBezTo>
                <a:cubicBezTo>
                  <a:pt x="985041" y="474110"/>
                  <a:pt x="1015319" y="433791"/>
                  <a:pt x="1108953" y="457200"/>
                </a:cubicBezTo>
                <a:cubicBezTo>
                  <a:pt x="1117851" y="459424"/>
                  <a:pt x="1121923" y="470171"/>
                  <a:pt x="1128408" y="476656"/>
                </a:cubicBezTo>
                <a:cubicBezTo>
                  <a:pt x="1121923" y="492869"/>
                  <a:pt x="1116762" y="509676"/>
                  <a:pt x="1108953" y="525294"/>
                </a:cubicBezTo>
                <a:cubicBezTo>
                  <a:pt x="1103725" y="535751"/>
                  <a:pt x="1086662" y="543135"/>
                  <a:pt x="1089498" y="554477"/>
                </a:cubicBezTo>
                <a:cubicBezTo>
                  <a:pt x="1091985" y="564425"/>
                  <a:pt x="1108671" y="561980"/>
                  <a:pt x="1118681" y="564204"/>
                </a:cubicBezTo>
                <a:cubicBezTo>
                  <a:pt x="1137935" y="568483"/>
                  <a:pt x="1157592" y="570689"/>
                  <a:pt x="1177047" y="573932"/>
                </a:cubicBezTo>
                <a:cubicBezTo>
                  <a:pt x="1173804" y="586902"/>
                  <a:pt x="1175671" y="602403"/>
                  <a:pt x="1167319" y="612843"/>
                </a:cubicBezTo>
                <a:cubicBezTo>
                  <a:pt x="1160913" y="620850"/>
                  <a:pt x="1147656" y="618762"/>
                  <a:pt x="1138136" y="622570"/>
                </a:cubicBezTo>
                <a:cubicBezTo>
                  <a:pt x="1131404" y="625263"/>
                  <a:pt x="1125166" y="629055"/>
                  <a:pt x="1118681" y="632298"/>
                </a:cubicBezTo>
                <a:lnTo>
                  <a:pt x="0" y="5933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008D528-93D6-4ADA-8351-478974789681}"/>
              </a:ext>
            </a:extLst>
          </p:cNvPr>
          <p:cNvSpPr/>
          <p:nvPr/>
        </p:nvSpPr>
        <p:spPr>
          <a:xfrm>
            <a:off x="2023353" y="3433697"/>
            <a:ext cx="1508019" cy="729741"/>
          </a:xfrm>
          <a:custGeom>
            <a:avLst/>
            <a:gdLst>
              <a:gd name="connsiteX0" fmla="*/ 126573 w 1284396"/>
              <a:gd name="connsiteY0" fmla="*/ 651920 h 729741"/>
              <a:gd name="connsiteX1" fmla="*/ 77935 w 1284396"/>
              <a:gd name="connsiteY1" fmla="*/ 642192 h 729741"/>
              <a:gd name="connsiteX2" fmla="*/ 68207 w 1284396"/>
              <a:gd name="connsiteY2" fmla="*/ 554643 h 729741"/>
              <a:gd name="connsiteX3" fmla="*/ 97390 w 1284396"/>
              <a:gd name="connsiteY3" fmla="*/ 535188 h 729741"/>
              <a:gd name="connsiteX4" fmla="*/ 116845 w 1284396"/>
              <a:gd name="connsiteY4" fmla="*/ 506005 h 729741"/>
              <a:gd name="connsiteX5" fmla="*/ 116845 w 1284396"/>
              <a:gd name="connsiteY5" fmla="*/ 437912 h 729741"/>
              <a:gd name="connsiteX6" fmla="*/ 87662 w 1284396"/>
              <a:gd name="connsiteY6" fmla="*/ 418456 h 729741"/>
              <a:gd name="connsiteX7" fmla="*/ 68207 w 1284396"/>
              <a:gd name="connsiteY7" fmla="*/ 389273 h 729741"/>
              <a:gd name="connsiteX8" fmla="*/ 48752 w 1284396"/>
              <a:gd name="connsiteY8" fmla="*/ 311452 h 729741"/>
              <a:gd name="connsiteX9" fmla="*/ 9841 w 1284396"/>
              <a:gd name="connsiteY9" fmla="*/ 272541 h 729741"/>
              <a:gd name="connsiteX10" fmla="*/ 113 w 1284396"/>
              <a:gd name="connsiteY10" fmla="*/ 243358 h 729741"/>
              <a:gd name="connsiteX11" fmla="*/ 19569 w 1284396"/>
              <a:gd name="connsiteY11" fmla="*/ 184992 h 729741"/>
              <a:gd name="connsiteX12" fmla="*/ 29296 w 1284396"/>
              <a:gd name="connsiteY12" fmla="*/ 155809 h 729741"/>
              <a:gd name="connsiteX13" fmla="*/ 39024 w 1284396"/>
              <a:gd name="connsiteY13" fmla="*/ 126626 h 729741"/>
              <a:gd name="connsiteX14" fmla="*/ 68207 w 1284396"/>
              <a:gd name="connsiteY14" fmla="*/ 116899 h 729741"/>
              <a:gd name="connsiteX15" fmla="*/ 175211 w 1284396"/>
              <a:gd name="connsiteY15" fmla="*/ 87716 h 729741"/>
              <a:gd name="connsiteX16" fmla="*/ 194667 w 1284396"/>
              <a:gd name="connsiteY16" fmla="*/ 68260 h 729741"/>
              <a:gd name="connsiteX17" fmla="*/ 223850 w 1284396"/>
              <a:gd name="connsiteY17" fmla="*/ 48805 h 729741"/>
              <a:gd name="connsiteX18" fmla="*/ 262760 w 1284396"/>
              <a:gd name="connsiteY18" fmla="*/ 39077 h 729741"/>
              <a:gd name="connsiteX19" fmla="*/ 321126 w 1284396"/>
              <a:gd name="connsiteY19" fmla="*/ 19622 h 729741"/>
              <a:gd name="connsiteX20" fmla="*/ 418403 w 1284396"/>
              <a:gd name="connsiteY20" fmla="*/ 167 h 729741"/>
              <a:gd name="connsiteX21" fmla="*/ 681050 w 1284396"/>
              <a:gd name="connsiteY21" fmla="*/ 9894 h 729741"/>
              <a:gd name="connsiteX22" fmla="*/ 1186888 w 1284396"/>
              <a:gd name="connsiteY22" fmla="*/ 9894 h 729741"/>
              <a:gd name="connsiteX23" fmla="*/ 1225798 w 1284396"/>
              <a:gd name="connsiteY23" fmla="*/ 58533 h 729741"/>
              <a:gd name="connsiteX24" fmla="*/ 1235526 w 1284396"/>
              <a:gd name="connsiteY24" fmla="*/ 87716 h 729741"/>
              <a:gd name="connsiteX25" fmla="*/ 1264709 w 1284396"/>
              <a:gd name="connsiteY25" fmla="*/ 107171 h 729741"/>
              <a:gd name="connsiteX26" fmla="*/ 1284164 w 1284396"/>
              <a:gd name="connsiteY26" fmla="*/ 136354 h 729741"/>
              <a:gd name="connsiteX27" fmla="*/ 1225798 w 1284396"/>
              <a:gd name="connsiteY27" fmla="*/ 165537 h 729741"/>
              <a:gd name="connsiteX28" fmla="*/ 1196615 w 1284396"/>
              <a:gd name="connsiteY28" fmla="*/ 243358 h 729741"/>
              <a:gd name="connsiteX29" fmla="*/ 1186888 w 1284396"/>
              <a:gd name="connsiteY29" fmla="*/ 272541 h 729741"/>
              <a:gd name="connsiteX30" fmla="*/ 1147977 w 1284396"/>
              <a:gd name="connsiteY30" fmla="*/ 311452 h 729741"/>
              <a:gd name="connsiteX31" fmla="*/ 1138250 w 1284396"/>
              <a:gd name="connsiteY31" fmla="*/ 340635 h 729741"/>
              <a:gd name="connsiteX32" fmla="*/ 1118794 w 1284396"/>
              <a:gd name="connsiteY32" fmla="*/ 360090 h 729741"/>
              <a:gd name="connsiteX33" fmla="*/ 1060428 w 1284396"/>
              <a:gd name="connsiteY33" fmla="*/ 389273 h 729741"/>
              <a:gd name="connsiteX34" fmla="*/ 1021518 w 1284396"/>
              <a:gd name="connsiteY34" fmla="*/ 379546 h 729741"/>
              <a:gd name="connsiteX35" fmla="*/ 1002062 w 1284396"/>
              <a:gd name="connsiteY35" fmla="*/ 360090 h 729741"/>
              <a:gd name="connsiteX36" fmla="*/ 972879 w 1284396"/>
              <a:gd name="connsiteY36" fmla="*/ 350363 h 729741"/>
              <a:gd name="connsiteX37" fmla="*/ 1021518 w 1284396"/>
              <a:gd name="connsiteY37" fmla="*/ 340635 h 729741"/>
              <a:gd name="connsiteX38" fmla="*/ 1060428 w 1284396"/>
              <a:gd name="connsiteY38" fmla="*/ 428184 h 729741"/>
              <a:gd name="connsiteX39" fmla="*/ 1099339 w 1284396"/>
              <a:gd name="connsiteY39" fmla="*/ 486550 h 729741"/>
              <a:gd name="connsiteX40" fmla="*/ 1128522 w 1284396"/>
              <a:gd name="connsiteY40" fmla="*/ 544916 h 729741"/>
              <a:gd name="connsiteX41" fmla="*/ 1118794 w 1284396"/>
              <a:gd name="connsiteY41" fmla="*/ 593554 h 729741"/>
              <a:gd name="connsiteX42" fmla="*/ 1109067 w 1284396"/>
              <a:gd name="connsiteY42" fmla="*/ 622737 h 729741"/>
              <a:gd name="connsiteX43" fmla="*/ 1070156 w 1284396"/>
              <a:gd name="connsiteY43" fmla="*/ 729741 h 729741"/>
              <a:gd name="connsiteX44" fmla="*/ 1011790 w 1284396"/>
              <a:gd name="connsiteY44" fmla="*/ 720014 h 729741"/>
              <a:gd name="connsiteX45" fmla="*/ 1002062 w 1284396"/>
              <a:gd name="connsiteY45" fmla="*/ 690831 h 729741"/>
              <a:gd name="connsiteX46" fmla="*/ 982607 w 1284396"/>
              <a:gd name="connsiteY46" fmla="*/ 671375 h 729741"/>
              <a:gd name="connsiteX47" fmla="*/ 972879 w 1284396"/>
              <a:gd name="connsiteY47" fmla="*/ 642192 h 729741"/>
              <a:gd name="connsiteX48" fmla="*/ 982607 w 1284396"/>
              <a:gd name="connsiteY48" fmla="*/ 613009 h 729741"/>
              <a:gd name="connsiteX49" fmla="*/ 953424 w 1284396"/>
              <a:gd name="connsiteY49" fmla="*/ 593554 h 729741"/>
              <a:gd name="connsiteX50" fmla="*/ 836692 w 1284396"/>
              <a:gd name="connsiteY50" fmla="*/ 583826 h 729741"/>
              <a:gd name="connsiteX51" fmla="*/ 758871 w 1284396"/>
              <a:gd name="connsiteY51" fmla="*/ 496277 h 729741"/>
              <a:gd name="connsiteX52" fmla="*/ 768598 w 1284396"/>
              <a:gd name="connsiteY52" fmla="*/ 467094 h 729741"/>
              <a:gd name="connsiteX53" fmla="*/ 758871 w 1284396"/>
              <a:gd name="connsiteY53" fmla="*/ 340635 h 729741"/>
              <a:gd name="connsiteX54" fmla="*/ 729688 w 1284396"/>
              <a:gd name="connsiteY54" fmla="*/ 321180 h 729741"/>
              <a:gd name="connsiteX55" fmla="*/ 642139 w 1284396"/>
              <a:gd name="connsiteY55" fmla="*/ 301724 h 729741"/>
              <a:gd name="connsiteX56" fmla="*/ 612956 w 1284396"/>
              <a:gd name="connsiteY56" fmla="*/ 291997 h 729741"/>
              <a:gd name="connsiteX57" fmla="*/ 525407 w 1284396"/>
              <a:gd name="connsiteY57" fmla="*/ 301724 h 729741"/>
              <a:gd name="connsiteX58" fmla="*/ 505952 w 1284396"/>
              <a:gd name="connsiteY58" fmla="*/ 321180 h 729741"/>
              <a:gd name="connsiteX59" fmla="*/ 476769 w 1284396"/>
              <a:gd name="connsiteY59" fmla="*/ 340635 h 729741"/>
              <a:gd name="connsiteX60" fmla="*/ 457313 w 1284396"/>
              <a:gd name="connsiteY60" fmla="*/ 369818 h 729741"/>
              <a:gd name="connsiteX61" fmla="*/ 496224 w 1284396"/>
              <a:gd name="connsiteY61" fmla="*/ 457367 h 729741"/>
              <a:gd name="connsiteX62" fmla="*/ 467041 w 1284396"/>
              <a:gd name="connsiteY62" fmla="*/ 467094 h 729741"/>
              <a:gd name="connsiteX63" fmla="*/ 408675 w 1284396"/>
              <a:gd name="connsiteY63" fmla="*/ 476822 h 729741"/>
              <a:gd name="connsiteX64" fmla="*/ 369764 w 1284396"/>
              <a:gd name="connsiteY64" fmla="*/ 506005 h 729741"/>
              <a:gd name="connsiteX65" fmla="*/ 330854 w 1284396"/>
              <a:gd name="connsiteY65" fmla="*/ 564371 h 729741"/>
              <a:gd name="connsiteX66" fmla="*/ 321126 w 1284396"/>
              <a:gd name="connsiteY66" fmla="*/ 603282 h 729741"/>
              <a:gd name="connsiteX67" fmla="*/ 291943 w 1284396"/>
              <a:gd name="connsiteY67" fmla="*/ 613009 h 729741"/>
              <a:gd name="connsiteX68" fmla="*/ 126573 w 1284396"/>
              <a:gd name="connsiteY68" fmla="*/ 651920 h 729741"/>
              <a:gd name="connsiteX0" fmla="*/ 126573 w 1284396"/>
              <a:gd name="connsiteY0" fmla="*/ 651920 h 729741"/>
              <a:gd name="connsiteX1" fmla="*/ 77935 w 1284396"/>
              <a:gd name="connsiteY1" fmla="*/ 642192 h 729741"/>
              <a:gd name="connsiteX2" fmla="*/ 68207 w 1284396"/>
              <a:gd name="connsiteY2" fmla="*/ 554643 h 729741"/>
              <a:gd name="connsiteX3" fmla="*/ 97390 w 1284396"/>
              <a:gd name="connsiteY3" fmla="*/ 535188 h 729741"/>
              <a:gd name="connsiteX4" fmla="*/ 116845 w 1284396"/>
              <a:gd name="connsiteY4" fmla="*/ 506005 h 729741"/>
              <a:gd name="connsiteX5" fmla="*/ 116845 w 1284396"/>
              <a:gd name="connsiteY5" fmla="*/ 437912 h 729741"/>
              <a:gd name="connsiteX6" fmla="*/ 87662 w 1284396"/>
              <a:gd name="connsiteY6" fmla="*/ 418456 h 729741"/>
              <a:gd name="connsiteX7" fmla="*/ 68207 w 1284396"/>
              <a:gd name="connsiteY7" fmla="*/ 389273 h 729741"/>
              <a:gd name="connsiteX8" fmla="*/ 48752 w 1284396"/>
              <a:gd name="connsiteY8" fmla="*/ 311452 h 729741"/>
              <a:gd name="connsiteX9" fmla="*/ 9841 w 1284396"/>
              <a:gd name="connsiteY9" fmla="*/ 272541 h 729741"/>
              <a:gd name="connsiteX10" fmla="*/ 113 w 1284396"/>
              <a:gd name="connsiteY10" fmla="*/ 243358 h 729741"/>
              <a:gd name="connsiteX11" fmla="*/ 19569 w 1284396"/>
              <a:gd name="connsiteY11" fmla="*/ 184992 h 729741"/>
              <a:gd name="connsiteX12" fmla="*/ 29296 w 1284396"/>
              <a:gd name="connsiteY12" fmla="*/ 155809 h 729741"/>
              <a:gd name="connsiteX13" fmla="*/ 39024 w 1284396"/>
              <a:gd name="connsiteY13" fmla="*/ 126626 h 729741"/>
              <a:gd name="connsiteX14" fmla="*/ 68207 w 1284396"/>
              <a:gd name="connsiteY14" fmla="*/ 116899 h 729741"/>
              <a:gd name="connsiteX15" fmla="*/ 175211 w 1284396"/>
              <a:gd name="connsiteY15" fmla="*/ 87716 h 729741"/>
              <a:gd name="connsiteX16" fmla="*/ 194667 w 1284396"/>
              <a:gd name="connsiteY16" fmla="*/ 68260 h 729741"/>
              <a:gd name="connsiteX17" fmla="*/ 223850 w 1284396"/>
              <a:gd name="connsiteY17" fmla="*/ 48805 h 729741"/>
              <a:gd name="connsiteX18" fmla="*/ 262760 w 1284396"/>
              <a:gd name="connsiteY18" fmla="*/ 39077 h 729741"/>
              <a:gd name="connsiteX19" fmla="*/ 321126 w 1284396"/>
              <a:gd name="connsiteY19" fmla="*/ 19622 h 729741"/>
              <a:gd name="connsiteX20" fmla="*/ 418403 w 1284396"/>
              <a:gd name="connsiteY20" fmla="*/ 167 h 729741"/>
              <a:gd name="connsiteX21" fmla="*/ 681050 w 1284396"/>
              <a:gd name="connsiteY21" fmla="*/ 9894 h 729741"/>
              <a:gd name="connsiteX22" fmla="*/ 1186888 w 1284396"/>
              <a:gd name="connsiteY22" fmla="*/ 9894 h 729741"/>
              <a:gd name="connsiteX23" fmla="*/ 1225798 w 1284396"/>
              <a:gd name="connsiteY23" fmla="*/ 58533 h 729741"/>
              <a:gd name="connsiteX24" fmla="*/ 1235526 w 1284396"/>
              <a:gd name="connsiteY24" fmla="*/ 87716 h 729741"/>
              <a:gd name="connsiteX25" fmla="*/ 1264709 w 1284396"/>
              <a:gd name="connsiteY25" fmla="*/ 107171 h 729741"/>
              <a:gd name="connsiteX26" fmla="*/ 1284164 w 1284396"/>
              <a:gd name="connsiteY26" fmla="*/ 136354 h 729741"/>
              <a:gd name="connsiteX27" fmla="*/ 1225798 w 1284396"/>
              <a:gd name="connsiteY27" fmla="*/ 165537 h 729741"/>
              <a:gd name="connsiteX28" fmla="*/ 1196615 w 1284396"/>
              <a:gd name="connsiteY28" fmla="*/ 243358 h 729741"/>
              <a:gd name="connsiteX29" fmla="*/ 1186888 w 1284396"/>
              <a:gd name="connsiteY29" fmla="*/ 272541 h 729741"/>
              <a:gd name="connsiteX30" fmla="*/ 1147977 w 1284396"/>
              <a:gd name="connsiteY30" fmla="*/ 311452 h 729741"/>
              <a:gd name="connsiteX31" fmla="*/ 1138250 w 1284396"/>
              <a:gd name="connsiteY31" fmla="*/ 340635 h 729741"/>
              <a:gd name="connsiteX32" fmla="*/ 1118794 w 1284396"/>
              <a:gd name="connsiteY32" fmla="*/ 360090 h 729741"/>
              <a:gd name="connsiteX33" fmla="*/ 1060428 w 1284396"/>
              <a:gd name="connsiteY33" fmla="*/ 389273 h 729741"/>
              <a:gd name="connsiteX34" fmla="*/ 1021518 w 1284396"/>
              <a:gd name="connsiteY34" fmla="*/ 379546 h 729741"/>
              <a:gd name="connsiteX35" fmla="*/ 1002062 w 1284396"/>
              <a:gd name="connsiteY35" fmla="*/ 360090 h 729741"/>
              <a:gd name="connsiteX36" fmla="*/ 972879 w 1284396"/>
              <a:gd name="connsiteY36" fmla="*/ 350363 h 729741"/>
              <a:gd name="connsiteX37" fmla="*/ 1021518 w 1284396"/>
              <a:gd name="connsiteY37" fmla="*/ 340635 h 729741"/>
              <a:gd name="connsiteX38" fmla="*/ 1060428 w 1284396"/>
              <a:gd name="connsiteY38" fmla="*/ 428184 h 729741"/>
              <a:gd name="connsiteX39" fmla="*/ 1099339 w 1284396"/>
              <a:gd name="connsiteY39" fmla="*/ 486550 h 729741"/>
              <a:gd name="connsiteX40" fmla="*/ 1128522 w 1284396"/>
              <a:gd name="connsiteY40" fmla="*/ 544916 h 729741"/>
              <a:gd name="connsiteX41" fmla="*/ 1118794 w 1284396"/>
              <a:gd name="connsiteY41" fmla="*/ 593554 h 729741"/>
              <a:gd name="connsiteX42" fmla="*/ 1109067 w 1284396"/>
              <a:gd name="connsiteY42" fmla="*/ 622737 h 729741"/>
              <a:gd name="connsiteX43" fmla="*/ 1070156 w 1284396"/>
              <a:gd name="connsiteY43" fmla="*/ 729741 h 729741"/>
              <a:gd name="connsiteX44" fmla="*/ 1011790 w 1284396"/>
              <a:gd name="connsiteY44" fmla="*/ 720014 h 729741"/>
              <a:gd name="connsiteX45" fmla="*/ 1002062 w 1284396"/>
              <a:gd name="connsiteY45" fmla="*/ 690831 h 729741"/>
              <a:gd name="connsiteX46" fmla="*/ 982607 w 1284396"/>
              <a:gd name="connsiteY46" fmla="*/ 671375 h 729741"/>
              <a:gd name="connsiteX47" fmla="*/ 972879 w 1284396"/>
              <a:gd name="connsiteY47" fmla="*/ 642192 h 729741"/>
              <a:gd name="connsiteX48" fmla="*/ 982607 w 1284396"/>
              <a:gd name="connsiteY48" fmla="*/ 613009 h 729741"/>
              <a:gd name="connsiteX49" fmla="*/ 953424 w 1284396"/>
              <a:gd name="connsiteY49" fmla="*/ 593554 h 729741"/>
              <a:gd name="connsiteX50" fmla="*/ 836692 w 1284396"/>
              <a:gd name="connsiteY50" fmla="*/ 583826 h 729741"/>
              <a:gd name="connsiteX51" fmla="*/ 758871 w 1284396"/>
              <a:gd name="connsiteY51" fmla="*/ 496277 h 729741"/>
              <a:gd name="connsiteX52" fmla="*/ 768598 w 1284396"/>
              <a:gd name="connsiteY52" fmla="*/ 467094 h 729741"/>
              <a:gd name="connsiteX53" fmla="*/ 758871 w 1284396"/>
              <a:gd name="connsiteY53" fmla="*/ 340635 h 729741"/>
              <a:gd name="connsiteX54" fmla="*/ 729688 w 1284396"/>
              <a:gd name="connsiteY54" fmla="*/ 321180 h 729741"/>
              <a:gd name="connsiteX55" fmla="*/ 642139 w 1284396"/>
              <a:gd name="connsiteY55" fmla="*/ 301724 h 729741"/>
              <a:gd name="connsiteX56" fmla="*/ 612956 w 1284396"/>
              <a:gd name="connsiteY56" fmla="*/ 291997 h 729741"/>
              <a:gd name="connsiteX57" fmla="*/ 525407 w 1284396"/>
              <a:gd name="connsiteY57" fmla="*/ 301724 h 729741"/>
              <a:gd name="connsiteX58" fmla="*/ 505952 w 1284396"/>
              <a:gd name="connsiteY58" fmla="*/ 321180 h 729741"/>
              <a:gd name="connsiteX59" fmla="*/ 476769 w 1284396"/>
              <a:gd name="connsiteY59" fmla="*/ 340635 h 729741"/>
              <a:gd name="connsiteX60" fmla="*/ 523594 w 1284396"/>
              <a:gd name="connsiteY60" fmla="*/ 399001 h 729741"/>
              <a:gd name="connsiteX61" fmla="*/ 496224 w 1284396"/>
              <a:gd name="connsiteY61" fmla="*/ 457367 h 729741"/>
              <a:gd name="connsiteX62" fmla="*/ 467041 w 1284396"/>
              <a:gd name="connsiteY62" fmla="*/ 467094 h 729741"/>
              <a:gd name="connsiteX63" fmla="*/ 408675 w 1284396"/>
              <a:gd name="connsiteY63" fmla="*/ 476822 h 729741"/>
              <a:gd name="connsiteX64" fmla="*/ 369764 w 1284396"/>
              <a:gd name="connsiteY64" fmla="*/ 506005 h 729741"/>
              <a:gd name="connsiteX65" fmla="*/ 330854 w 1284396"/>
              <a:gd name="connsiteY65" fmla="*/ 564371 h 729741"/>
              <a:gd name="connsiteX66" fmla="*/ 321126 w 1284396"/>
              <a:gd name="connsiteY66" fmla="*/ 603282 h 729741"/>
              <a:gd name="connsiteX67" fmla="*/ 291943 w 1284396"/>
              <a:gd name="connsiteY67" fmla="*/ 613009 h 729741"/>
              <a:gd name="connsiteX68" fmla="*/ 126573 w 1284396"/>
              <a:gd name="connsiteY68" fmla="*/ 651920 h 729741"/>
              <a:gd name="connsiteX0" fmla="*/ 126573 w 1284396"/>
              <a:gd name="connsiteY0" fmla="*/ 651920 h 729741"/>
              <a:gd name="connsiteX1" fmla="*/ 77935 w 1284396"/>
              <a:gd name="connsiteY1" fmla="*/ 642192 h 729741"/>
              <a:gd name="connsiteX2" fmla="*/ 68207 w 1284396"/>
              <a:gd name="connsiteY2" fmla="*/ 554643 h 729741"/>
              <a:gd name="connsiteX3" fmla="*/ 97390 w 1284396"/>
              <a:gd name="connsiteY3" fmla="*/ 535188 h 729741"/>
              <a:gd name="connsiteX4" fmla="*/ 116845 w 1284396"/>
              <a:gd name="connsiteY4" fmla="*/ 506005 h 729741"/>
              <a:gd name="connsiteX5" fmla="*/ 116845 w 1284396"/>
              <a:gd name="connsiteY5" fmla="*/ 437912 h 729741"/>
              <a:gd name="connsiteX6" fmla="*/ 87662 w 1284396"/>
              <a:gd name="connsiteY6" fmla="*/ 418456 h 729741"/>
              <a:gd name="connsiteX7" fmla="*/ 68207 w 1284396"/>
              <a:gd name="connsiteY7" fmla="*/ 389273 h 729741"/>
              <a:gd name="connsiteX8" fmla="*/ 48752 w 1284396"/>
              <a:gd name="connsiteY8" fmla="*/ 311452 h 729741"/>
              <a:gd name="connsiteX9" fmla="*/ 9841 w 1284396"/>
              <a:gd name="connsiteY9" fmla="*/ 272541 h 729741"/>
              <a:gd name="connsiteX10" fmla="*/ 113 w 1284396"/>
              <a:gd name="connsiteY10" fmla="*/ 243358 h 729741"/>
              <a:gd name="connsiteX11" fmla="*/ 19569 w 1284396"/>
              <a:gd name="connsiteY11" fmla="*/ 184992 h 729741"/>
              <a:gd name="connsiteX12" fmla="*/ 29296 w 1284396"/>
              <a:gd name="connsiteY12" fmla="*/ 155809 h 729741"/>
              <a:gd name="connsiteX13" fmla="*/ 39024 w 1284396"/>
              <a:gd name="connsiteY13" fmla="*/ 126626 h 729741"/>
              <a:gd name="connsiteX14" fmla="*/ 68207 w 1284396"/>
              <a:gd name="connsiteY14" fmla="*/ 116899 h 729741"/>
              <a:gd name="connsiteX15" fmla="*/ 175211 w 1284396"/>
              <a:gd name="connsiteY15" fmla="*/ 87716 h 729741"/>
              <a:gd name="connsiteX16" fmla="*/ 194667 w 1284396"/>
              <a:gd name="connsiteY16" fmla="*/ 68260 h 729741"/>
              <a:gd name="connsiteX17" fmla="*/ 223850 w 1284396"/>
              <a:gd name="connsiteY17" fmla="*/ 48805 h 729741"/>
              <a:gd name="connsiteX18" fmla="*/ 262760 w 1284396"/>
              <a:gd name="connsiteY18" fmla="*/ 39077 h 729741"/>
              <a:gd name="connsiteX19" fmla="*/ 321126 w 1284396"/>
              <a:gd name="connsiteY19" fmla="*/ 19622 h 729741"/>
              <a:gd name="connsiteX20" fmla="*/ 418403 w 1284396"/>
              <a:gd name="connsiteY20" fmla="*/ 167 h 729741"/>
              <a:gd name="connsiteX21" fmla="*/ 681050 w 1284396"/>
              <a:gd name="connsiteY21" fmla="*/ 9894 h 729741"/>
              <a:gd name="connsiteX22" fmla="*/ 1186888 w 1284396"/>
              <a:gd name="connsiteY22" fmla="*/ 9894 h 729741"/>
              <a:gd name="connsiteX23" fmla="*/ 1225798 w 1284396"/>
              <a:gd name="connsiteY23" fmla="*/ 58533 h 729741"/>
              <a:gd name="connsiteX24" fmla="*/ 1235526 w 1284396"/>
              <a:gd name="connsiteY24" fmla="*/ 87716 h 729741"/>
              <a:gd name="connsiteX25" fmla="*/ 1264709 w 1284396"/>
              <a:gd name="connsiteY25" fmla="*/ 107171 h 729741"/>
              <a:gd name="connsiteX26" fmla="*/ 1284164 w 1284396"/>
              <a:gd name="connsiteY26" fmla="*/ 136354 h 729741"/>
              <a:gd name="connsiteX27" fmla="*/ 1225798 w 1284396"/>
              <a:gd name="connsiteY27" fmla="*/ 165537 h 729741"/>
              <a:gd name="connsiteX28" fmla="*/ 1196615 w 1284396"/>
              <a:gd name="connsiteY28" fmla="*/ 243358 h 729741"/>
              <a:gd name="connsiteX29" fmla="*/ 1186888 w 1284396"/>
              <a:gd name="connsiteY29" fmla="*/ 272541 h 729741"/>
              <a:gd name="connsiteX30" fmla="*/ 1147977 w 1284396"/>
              <a:gd name="connsiteY30" fmla="*/ 311452 h 729741"/>
              <a:gd name="connsiteX31" fmla="*/ 1138250 w 1284396"/>
              <a:gd name="connsiteY31" fmla="*/ 340635 h 729741"/>
              <a:gd name="connsiteX32" fmla="*/ 1118794 w 1284396"/>
              <a:gd name="connsiteY32" fmla="*/ 360090 h 729741"/>
              <a:gd name="connsiteX33" fmla="*/ 1060428 w 1284396"/>
              <a:gd name="connsiteY33" fmla="*/ 389273 h 729741"/>
              <a:gd name="connsiteX34" fmla="*/ 1021518 w 1284396"/>
              <a:gd name="connsiteY34" fmla="*/ 379546 h 729741"/>
              <a:gd name="connsiteX35" fmla="*/ 1002062 w 1284396"/>
              <a:gd name="connsiteY35" fmla="*/ 360090 h 729741"/>
              <a:gd name="connsiteX36" fmla="*/ 972879 w 1284396"/>
              <a:gd name="connsiteY36" fmla="*/ 350363 h 729741"/>
              <a:gd name="connsiteX37" fmla="*/ 1021518 w 1284396"/>
              <a:gd name="connsiteY37" fmla="*/ 340635 h 729741"/>
              <a:gd name="connsiteX38" fmla="*/ 1060428 w 1284396"/>
              <a:gd name="connsiteY38" fmla="*/ 428184 h 729741"/>
              <a:gd name="connsiteX39" fmla="*/ 1099339 w 1284396"/>
              <a:gd name="connsiteY39" fmla="*/ 486550 h 729741"/>
              <a:gd name="connsiteX40" fmla="*/ 1128522 w 1284396"/>
              <a:gd name="connsiteY40" fmla="*/ 544916 h 729741"/>
              <a:gd name="connsiteX41" fmla="*/ 1118794 w 1284396"/>
              <a:gd name="connsiteY41" fmla="*/ 593554 h 729741"/>
              <a:gd name="connsiteX42" fmla="*/ 1109067 w 1284396"/>
              <a:gd name="connsiteY42" fmla="*/ 622737 h 729741"/>
              <a:gd name="connsiteX43" fmla="*/ 1070156 w 1284396"/>
              <a:gd name="connsiteY43" fmla="*/ 729741 h 729741"/>
              <a:gd name="connsiteX44" fmla="*/ 1011790 w 1284396"/>
              <a:gd name="connsiteY44" fmla="*/ 720014 h 729741"/>
              <a:gd name="connsiteX45" fmla="*/ 1002062 w 1284396"/>
              <a:gd name="connsiteY45" fmla="*/ 690831 h 729741"/>
              <a:gd name="connsiteX46" fmla="*/ 982607 w 1284396"/>
              <a:gd name="connsiteY46" fmla="*/ 671375 h 729741"/>
              <a:gd name="connsiteX47" fmla="*/ 972879 w 1284396"/>
              <a:gd name="connsiteY47" fmla="*/ 642192 h 729741"/>
              <a:gd name="connsiteX48" fmla="*/ 982607 w 1284396"/>
              <a:gd name="connsiteY48" fmla="*/ 613009 h 729741"/>
              <a:gd name="connsiteX49" fmla="*/ 953424 w 1284396"/>
              <a:gd name="connsiteY49" fmla="*/ 593554 h 729741"/>
              <a:gd name="connsiteX50" fmla="*/ 836692 w 1284396"/>
              <a:gd name="connsiteY50" fmla="*/ 583826 h 729741"/>
              <a:gd name="connsiteX51" fmla="*/ 758871 w 1284396"/>
              <a:gd name="connsiteY51" fmla="*/ 496277 h 729741"/>
              <a:gd name="connsiteX52" fmla="*/ 768598 w 1284396"/>
              <a:gd name="connsiteY52" fmla="*/ 467094 h 729741"/>
              <a:gd name="connsiteX53" fmla="*/ 758871 w 1284396"/>
              <a:gd name="connsiteY53" fmla="*/ 340635 h 729741"/>
              <a:gd name="connsiteX54" fmla="*/ 729688 w 1284396"/>
              <a:gd name="connsiteY54" fmla="*/ 321180 h 729741"/>
              <a:gd name="connsiteX55" fmla="*/ 642139 w 1284396"/>
              <a:gd name="connsiteY55" fmla="*/ 301724 h 729741"/>
              <a:gd name="connsiteX56" fmla="*/ 612956 w 1284396"/>
              <a:gd name="connsiteY56" fmla="*/ 291997 h 729741"/>
              <a:gd name="connsiteX57" fmla="*/ 525407 w 1284396"/>
              <a:gd name="connsiteY57" fmla="*/ 301724 h 729741"/>
              <a:gd name="connsiteX58" fmla="*/ 539092 w 1284396"/>
              <a:gd name="connsiteY58" fmla="*/ 330908 h 729741"/>
              <a:gd name="connsiteX59" fmla="*/ 476769 w 1284396"/>
              <a:gd name="connsiteY59" fmla="*/ 340635 h 729741"/>
              <a:gd name="connsiteX60" fmla="*/ 523594 w 1284396"/>
              <a:gd name="connsiteY60" fmla="*/ 399001 h 729741"/>
              <a:gd name="connsiteX61" fmla="*/ 496224 w 1284396"/>
              <a:gd name="connsiteY61" fmla="*/ 457367 h 729741"/>
              <a:gd name="connsiteX62" fmla="*/ 467041 w 1284396"/>
              <a:gd name="connsiteY62" fmla="*/ 467094 h 729741"/>
              <a:gd name="connsiteX63" fmla="*/ 408675 w 1284396"/>
              <a:gd name="connsiteY63" fmla="*/ 476822 h 729741"/>
              <a:gd name="connsiteX64" fmla="*/ 369764 w 1284396"/>
              <a:gd name="connsiteY64" fmla="*/ 506005 h 729741"/>
              <a:gd name="connsiteX65" fmla="*/ 330854 w 1284396"/>
              <a:gd name="connsiteY65" fmla="*/ 564371 h 729741"/>
              <a:gd name="connsiteX66" fmla="*/ 321126 w 1284396"/>
              <a:gd name="connsiteY66" fmla="*/ 603282 h 729741"/>
              <a:gd name="connsiteX67" fmla="*/ 291943 w 1284396"/>
              <a:gd name="connsiteY67" fmla="*/ 613009 h 729741"/>
              <a:gd name="connsiteX68" fmla="*/ 126573 w 1284396"/>
              <a:gd name="connsiteY68" fmla="*/ 651920 h 729741"/>
              <a:gd name="connsiteX0" fmla="*/ 126573 w 1284396"/>
              <a:gd name="connsiteY0" fmla="*/ 651920 h 729741"/>
              <a:gd name="connsiteX1" fmla="*/ 77935 w 1284396"/>
              <a:gd name="connsiteY1" fmla="*/ 642192 h 729741"/>
              <a:gd name="connsiteX2" fmla="*/ 68207 w 1284396"/>
              <a:gd name="connsiteY2" fmla="*/ 554643 h 729741"/>
              <a:gd name="connsiteX3" fmla="*/ 97390 w 1284396"/>
              <a:gd name="connsiteY3" fmla="*/ 535188 h 729741"/>
              <a:gd name="connsiteX4" fmla="*/ 116845 w 1284396"/>
              <a:gd name="connsiteY4" fmla="*/ 506005 h 729741"/>
              <a:gd name="connsiteX5" fmla="*/ 116845 w 1284396"/>
              <a:gd name="connsiteY5" fmla="*/ 437912 h 729741"/>
              <a:gd name="connsiteX6" fmla="*/ 87662 w 1284396"/>
              <a:gd name="connsiteY6" fmla="*/ 418456 h 729741"/>
              <a:gd name="connsiteX7" fmla="*/ 68207 w 1284396"/>
              <a:gd name="connsiteY7" fmla="*/ 389273 h 729741"/>
              <a:gd name="connsiteX8" fmla="*/ 48752 w 1284396"/>
              <a:gd name="connsiteY8" fmla="*/ 311452 h 729741"/>
              <a:gd name="connsiteX9" fmla="*/ 9841 w 1284396"/>
              <a:gd name="connsiteY9" fmla="*/ 272541 h 729741"/>
              <a:gd name="connsiteX10" fmla="*/ 113 w 1284396"/>
              <a:gd name="connsiteY10" fmla="*/ 243358 h 729741"/>
              <a:gd name="connsiteX11" fmla="*/ 19569 w 1284396"/>
              <a:gd name="connsiteY11" fmla="*/ 184992 h 729741"/>
              <a:gd name="connsiteX12" fmla="*/ 29296 w 1284396"/>
              <a:gd name="connsiteY12" fmla="*/ 155809 h 729741"/>
              <a:gd name="connsiteX13" fmla="*/ 39024 w 1284396"/>
              <a:gd name="connsiteY13" fmla="*/ 126626 h 729741"/>
              <a:gd name="connsiteX14" fmla="*/ 68207 w 1284396"/>
              <a:gd name="connsiteY14" fmla="*/ 116899 h 729741"/>
              <a:gd name="connsiteX15" fmla="*/ 175211 w 1284396"/>
              <a:gd name="connsiteY15" fmla="*/ 87716 h 729741"/>
              <a:gd name="connsiteX16" fmla="*/ 194667 w 1284396"/>
              <a:gd name="connsiteY16" fmla="*/ 68260 h 729741"/>
              <a:gd name="connsiteX17" fmla="*/ 223850 w 1284396"/>
              <a:gd name="connsiteY17" fmla="*/ 48805 h 729741"/>
              <a:gd name="connsiteX18" fmla="*/ 262760 w 1284396"/>
              <a:gd name="connsiteY18" fmla="*/ 39077 h 729741"/>
              <a:gd name="connsiteX19" fmla="*/ 321126 w 1284396"/>
              <a:gd name="connsiteY19" fmla="*/ 19622 h 729741"/>
              <a:gd name="connsiteX20" fmla="*/ 418403 w 1284396"/>
              <a:gd name="connsiteY20" fmla="*/ 167 h 729741"/>
              <a:gd name="connsiteX21" fmla="*/ 681050 w 1284396"/>
              <a:gd name="connsiteY21" fmla="*/ 9894 h 729741"/>
              <a:gd name="connsiteX22" fmla="*/ 1186888 w 1284396"/>
              <a:gd name="connsiteY22" fmla="*/ 9894 h 729741"/>
              <a:gd name="connsiteX23" fmla="*/ 1225798 w 1284396"/>
              <a:gd name="connsiteY23" fmla="*/ 58533 h 729741"/>
              <a:gd name="connsiteX24" fmla="*/ 1235526 w 1284396"/>
              <a:gd name="connsiteY24" fmla="*/ 87716 h 729741"/>
              <a:gd name="connsiteX25" fmla="*/ 1264709 w 1284396"/>
              <a:gd name="connsiteY25" fmla="*/ 107171 h 729741"/>
              <a:gd name="connsiteX26" fmla="*/ 1284164 w 1284396"/>
              <a:gd name="connsiteY26" fmla="*/ 136354 h 729741"/>
              <a:gd name="connsiteX27" fmla="*/ 1225798 w 1284396"/>
              <a:gd name="connsiteY27" fmla="*/ 165537 h 729741"/>
              <a:gd name="connsiteX28" fmla="*/ 1196615 w 1284396"/>
              <a:gd name="connsiteY28" fmla="*/ 243358 h 729741"/>
              <a:gd name="connsiteX29" fmla="*/ 1186888 w 1284396"/>
              <a:gd name="connsiteY29" fmla="*/ 272541 h 729741"/>
              <a:gd name="connsiteX30" fmla="*/ 1147977 w 1284396"/>
              <a:gd name="connsiteY30" fmla="*/ 311452 h 729741"/>
              <a:gd name="connsiteX31" fmla="*/ 1138250 w 1284396"/>
              <a:gd name="connsiteY31" fmla="*/ 340635 h 729741"/>
              <a:gd name="connsiteX32" fmla="*/ 1118794 w 1284396"/>
              <a:gd name="connsiteY32" fmla="*/ 360090 h 729741"/>
              <a:gd name="connsiteX33" fmla="*/ 1060428 w 1284396"/>
              <a:gd name="connsiteY33" fmla="*/ 389273 h 729741"/>
              <a:gd name="connsiteX34" fmla="*/ 1021518 w 1284396"/>
              <a:gd name="connsiteY34" fmla="*/ 379546 h 729741"/>
              <a:gd name="connsiteX35" fmla="*/ 1002062 w 1284396"/>
              <a:gd name="connsiteY35" fmla="*/ 360090 h 729741"/>
              <a:gd name="connsiteX36" fmla="*/ 972879 w 1284396"/>
              <a:gd name="connsiteY36" fmla="*/ 350363 h 729741"/>
              <a:gd name="connsiteX37" fmla="*/ 1021518 w 1284396"/>
              <a:gd name="connsiteY37" fmla="*/ 340635 h 729741"/>
              <a:gd name="connsiteX38" fmla="*/ 1060428 w 1284396"/>
              <a:gd name="connsiteY38" fmla="*/ 428184 h 729741"/>
              <a:gd name="connsiteX39" fmla="*/ 1099339 w 1284396"/>
              <a:gd name="connsiteY39" fmla="*/ 486550 h 729741"/>
              <a:gd name="connsiteX40" fmla="*/ 1128522 w 1284396"/>
              <a:gd name="connsiteY40" fmla="*/ 544916 h 729741"/>
              <a:gd name="connsiteX41" fmla="*/ 1118794 w 1284396"/>
              <a:gd name="connsiteY41" fmla="*/ 593554 h 729741"/>
              <a:gd name="connsiteX42" fmla="*/ 1109067 w 1284396"/>
              <a:gd name="connsiteY42" fmla="*/ 622737 h 729741"/>
              <a:gd name="connsiteX43" fmla="*/ 1070156 w 1284396"/>
              <a:gd name="connsiteY43" fmla="*/ 729741 h 729741"/>
              <a:gd name="connsiteX44" fmla="*/ 1011790 w 1284396"/>
              <a:gd name="connsiteY44" fmla="*/ 720014 h 729741"/>
              <a:gd name="connsiteX45" fmla="*/ 1002062 w 1284396"/>
              <a:gd name="connsiteY45" fmla="*/ 690831 h 729741"/>
              <a:gd name="connsiteX46" fmla="*/ 982607 w 1284396"/>
              <a:gd name="connsiteY46" fmla="*/ 671375 h 729741"/>
              <a:gd name="connsiteX47" fmla="*/ 972879 w 1284396"/>
              <a:gd name="connsiteY47" fmla="*/ 642192 h 729741"/>
              <a:gd name="connsiteX48" fmla="*/ 982607 w 1284396"/>
              <a:gd name="connsiteY48" fmla="*/ 613009 h 729741"/>
              <a:gd name="connsiteX49" fmla="*/ 953424 w 1284396"/>
              <a:gd name="connsiteY49" fmla="*/ 593554 h 729741"/>
              <a:gd name="connsiteX50" fmla="*/ 836692 w 1284396"/>
              <a:gd name="connsiteY50" fmla="*/ 583826 h 729741"/>
              <a:gd name="connsiteX51" fmla="*/ 758871 w 1284396"/>
              <a:gd name="connsiteY51" fmla="*/ 496277 h 729741"/>
              <a:gd name="connsiteX52" fmla="*/ 768598 w 1284396"/>
              <a:gd name="connsiteY52" fmla="*/ 467094 h 729741"/>
              <a:gd name="connsiteX53" fmla="*/ 758871 w 1284396"/>
              <a:gd name="connsiteY53" fmla="*/ 340635 h 729741"/>
              <a:gd name="connsiteX54" fmla="*/ 729688 w 1284396"/>
              <a:gd name="connsiteY54" fmla="*/ 321180 h 729741"/>
              <a:gd name="connsiteX55" fmla="*/ 642139 w 1284396"/>
              <a:gd name="connsiteY55" fmla="*/ 301724 h 729741"/>
              <a:gd name="connsiteX56" fmla="*/ 612956 w 1284396"/>
              <a:gd name="connsiteY56" fmla="*/ 291997 h 729741"/>
              <a:gd name="connsiteX57" fmla="*/ 525407 w 1284396"/>
              <a:gd name="connsiteY57" fmla="*/ 301724 h 729741"/>
              <a:gd name="connsiteX58" fmla="*/ 539092 w 1284396"/>
              <a:gd name="connsiteY58" fmla="*/ 330908 h 729741"/>
              <a:gd name="connsiteX59" fmla="*/ 476769 w 1284396"/>
              <a:gd name="connsiteY59" fmla="*/ 340635 h 729741"/>
              <a:gd name="connsiteX60" fmla="*/ 523594 w 1284396"/>
              <a:gd name="connsiteY60" fmla="*/ 399001 h 729741"/>
              <a:gd name="connsiteX61" fmla="*/ 496224 w 1284396"/>
              <a:gd name="connsiteY61" fmla="*/ 457367 h 729741"/>
              <a:gd name="connsiteX62" fmla="*/ 467041 w 1284396"/>
              <a:gd name="connsiteY62" fmla="*/ 467094 h 729741"/>
              <a:gd name="connsiteX63" fmla="*/ 566093 w 1284396"/>
              <a:gd name="connsiteY63" fmla="*/ 476822 h 729741"/>
              <a:gd name="connsiteX64" fmla="*/ 369764 w 1284396"/>
              <a:gd name="connsiteY64" fmla="*/ 506005 h 729741"/>
              <a:gd name="connsiteX65" fmla="*/ 330854 w 1284396"/>
              <a:gd name="connsiteY65" fmla="*/ 564371 h 729741"/>
              <a:gd name="connsiteX66" fmla="*/ 321126 w 1284396"/>
              <a:gd name="connsiteY66" fmla="*/ 603282 h 729741"/>
              <a:gd name="connsiteX67" fmla="*/ 291943 w 1284396"/>
              <a:gd name="connsiteY67" fmla="*/ 613009 h 729741"/>
              <a:gd name="connsiteX68" fmla="*/ 126573 w 1284396"/>
              <a:gd name="connsiteY68" fmla="*/ 651920 h 72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284396" h="729741">
                <a:moveTo>
                  <a:pt x="126573" y="651920"/>
                </a:moveTo>
                <a:cubicBezTo>
                  <a:pt x="90905" y="656784"/>
                  <a:pt x="93132" y="648705"/>
                  <a:pt x="77935" y="642192"/>
                </a:cubicBezTo>
                <a:cubicBezTo>
                  <a:pt x="42477" y="626996"/>
                  <a:pt x="56653" y="580638"/>
                  <a:pt x="68207" y="554643"/>
                </a:cubicBezTo>
                <a:cubicBezTo>
                  <a:pt x="72955" y="543960"/>
                  <a:pt x="87662" y="541673"/>
                  <a:pt x="97390" y="535188"/>
                </a:cubicBezTo>
                <a:cubicBezTo>
                  <a:pt x="103875" y="525460"/>
                  <a:pt x="112240" y="516751"/>
                  <a:pt x="116845" y="506005"/>
                </a:cubicBezTo>
                <a:cubicBezTo>
                  <a:pt x="125855" y="484982"/>
                  <a:pt x="133259" y="458429"/>
                  <a:pt x="116845" y="437912"/>
                </a:cubicBezTo>
                <a:cubicBezTo>
                  <a:pt x="109541" y="428783"/>
                  <a:pt x="97390" y="424941"/>
                  <a:pt x="87662" y="418456"/>
                </a:cubicBezTo>
                <a:cubicBezTo>
                  <a:pt x="81177" y="408728"/>
                  <a:pt x="72312" y="400220"/>
                  <a:pt x="68207" y="389273"/>
                </a:cubicBezTo>
                <a:cubicBezTo>
                  <a:pt x="65309" y="381546"/>
                  <a:pt x="58224" y="324713"/>
                  <a:pt x="48752" y="311452"/>
                </a:cubicBezTo>
                <a:cubicBezTo>
                  <a:pt x="38091" y="296526"/>
                  <a:pt x="9841" y="272541"/>
                  <a:pt x="9841" y="272541"/>
                </a:cubicBezTo>
                <a:cubicBezTo>
                  <a:pt x="6598" y="262813"/>
                  <a:pt x="-1019" y="253549"/>
                  <a:pt x="113" y="243358"/>
                </a:cubicBezTo>
                <a:cubicBezTo>
                  <a:pt x="2378" y="222976"/>
                  <a:pt x="13084" y="204447"/>
                  <a:pt x="19569" y="184992"/>
                </a:cubicBezTo>
                <a:lnTo>
                  <a:pt x="29296" y="155809"/>
                </a:lnTo>
                <a:cubicBezTo>
                  <a:pt x="32539" y="146081"/>
                  <a:pt x="29296" y="129868"/>
                  <a:pt x="39024" y="126626"/>
                </a:cubicBezTo>
                <a:lnTo>
                  <a:pt x="68207" y="116899"/>
                </a:lnTo>
                <a:cubicBezTo>
                  <a:pt x="115133" y="69970"/>
                  <a:pt x="57066" y="119937"/>
                  <a:pt x="175211" y="87716"/>
                </a:cubicBezTo>
                <a:cubicBezTo>
                  <a:pt x="184059" y="85303"/>
                  <a:pt x="187505" y="73989"/>
                  <a:pt x="194667" y="68260"/>
                </a:cubicBezTo>
                <a:cubicBezTo>
                  <a:pt x="203796" y="60957"/>
                  <a:pt x="213104" y="53410"/>
                  <a:pt x="223850" y="48805"/>
                </a:cubicBezTo>
                <a:cubicBezTo>
                  <a:pt x="236138" y="43539"/>
                  <a:pt x="249955" y="42919"/>
                  <a:pt x="262760" y="39077"/>
                </a:cubicBezTo>
                <a:cubicBezTo>
                  <a:pt x="282403" y="33184"/>
                  <a:pt x="301017" y="23644"/>
                  <a:pt x="321126" y="19622"/>
                </a:cubicBezTo>
                <a:lnTo>
                  <a:pt x="418403" y="167"/>
                </a:lnTo>
                <a:cubicBezTo>
                  <a:pt x="505952" y="3409"/>
                  <a:pt x="593441" y="9894"/>
                  <a:pt x="681050" y="9894"/>
                </a:cubicBezTo>
                <a:cubicBezTo>
                  <a:pt x="1292351" y="9894"/>
                  <a:pt x="741593" y="-12369"/>
                  <a:pt x="1186888" y="9894"/>
                </a:cubicBezTo>
                <a:cubicBezTo>
                  <a:pt x="1204983" y="27990"/>
                  <a:pt x="1213527" y="33991"/>
                  <a:pt x="1225798" y="58533"/>
                </a:cubicBezTo>
                <a:cubicBezTo>
                  <a:pt x="1230384" y="67704"/>
                  <a:pt x="1229120" y="79709"/>
                  <a:pt x="1235526" y="87716"/>
                </a:cubicBezTo>
                <a:cubicBezTo>
                  <a:pt x="1242829" y="96845"/>
                  <a:pt x="1254981" y="100686"/>
                  <a:pt x="1264709" y="107171"/>
                </a:cubicBezTo>
                <a:cubicBezTo>
                  <a:pt x="1271194" y="116899"/>
                  <a:pt x="1286457" y="124890"/>
                  <a:pt x="1284164" y="136354"/>
                </a:cubicBezTo>
                <a:cubicBezTo>
                  <a:pt x="1281470" y="149823"/>
                  <a:pt x="1235356" y="162351"/>
                  <a:pt x="1225798" y="165537"/>
                </a:cubicBezTo>
                <a:cubicBezTo>
                  <a:pt x="1203512" y="299261"/>
                  <a:pt x="1235157" y="179122"/>
                  <a:pt x="1196615" y="243358"/>
                </a:cubicBezTo>
                <a:cubicBezTo>
                  <a:pt x="1191339" y="252151"/>
                  <a:pt x="1192848" y="264197"/>
                  <a:pt x="1186888" y="272541"/>
                </a:cubicBezTo>
                <a:cubicBezTo>
                  <a:pt x="1176227" y="287467"/>
                  <a:pt x="1147977" y="311452"/>
                  <a:pt x="1147977" y="311452"/>
                </a:cubicBezTo>
                <a:cubicBezTo>
                  <a:pt x="1144735" y="321180"/>
                  <a:pt x="1143526" y="331842"/>
                  <a:pt x="1138250" y="340635"/>
                </a:cubicBezTo>
                <a:cubicBezTo>
                  <a:pt x="1133531" y="348499"/>
                  <a:pt x="1125956" y="354361"/>
                  <a:pt x="1118794" y="360090"/>
                </a:cubicBezTo>
                <a:cubicBezTo>
                  <a:pt x="1091852" y="381643"/>
                  <a:pt x="1091254" y="378998"/>
                  <a:pt x="1060428" y="389273"/>
                </a:cubicBezTo>
                <a:cubicBezTo>
                  <a:pt x="1047458" y="386031"/>
                  <a:pt x="1033476" y="385525"/>
                  <a:pt x="1021518" y="379546"/>
                </a:cubicBezTo>
                <a:cubicBezTo>
                  <a:pt x="1013315" y="375444"/>
                  <a:pt x="1009927" y="364809"/>
                  <a:pt x="1002062" y="360090"/>
                </a:cubicBezTo>
                <a:cubicBezTo>
                  <a:pt x="993269" y="354815"/>
                  <a:pt x="982607" y="353605"/>
                  <a:pt x="972879" y="350363"/>
                </a:cubicBezTo>
                <a:cubicBezTo>
                  <a:pt x="953968" y="331451"/>
                  <a:pt x="902454" y="287717"/>
                  <a:pt x="1021518" y="340635"/>
                </a:cubicBezTo>
                <a:cubicBezTo>
                  <a:pt x="1040274" y="348971"/>
                  <a:pt x="1058456" y="425226"/>
                  <a:pt x="1060428" y="428184"/>
                </a:cubicBezTo>
                <a:cubicBezTo>
                  <a:pt x="1073398" y="447639"/>
                  <a:pt x="1091945" y="464368"/>
                  <a:pt x="1099339" y="486550"/>
                </a:cubicBezTo>
                <a:cubicBezTo>
                  <a:pt x="1112764" y="526824"/>
                  <a:pt x="1103379" y="507201"/>
                  <a:pt x="1128522" y="544916"/>
                </a:cubicBezTo>
                <a:cubicBezTo>
                  <a:pt x="1125279" y="561129"/>
                  <a:pt x="1122804" y="577514"/>
                  <a:pt x="1118794" y="593554"/>
                </a:cubicBezTo>
                <a:cubicBezTo>
                  <a:pt x="1116307" y="603502"/>
                  <a:pt x="1110753" y="612623"/>
                  <a:pt x="1109067" y="622737"/>
                </a:cubicBezTo>
                <a:cubicBezTo>
                  <a:pt x="1091851" y="726037"/>
                  <a:pt x="1126238" y="692354"/>
                  <a:pt x="1070156" y="729741"/>
                </a:cubicBezTo>
                <a:cubicBezTo>
                  <a:pt x="1050701" y="726499"/>
                  <a:pt x="1028915" y="729800"/>
                  <a:pt x="1011790" y="720014"/>
                </a:cubicBezTo>
                <a:cubicBezTo>
                  <a:pt x="1002887" y="714927"/>
                  <a:pt x="1007338" y="699624"/>
                  <a:pt x="1002062" y="690831"/>
                </a:cubicBezTo>
                <a:cubicBezTo>
                  <a:pt x="997343" y="682967"/>
                  <a:pt x="989092" y="677860"/>
                  <a:pt x="982607" y="671375"/>
                </a:cubicBezTo>
                <a:cubicBezTo>
                  <a:pt x="979364" y="661647"/>
                  <a:pt x="972879" y="652446"/>
                  <a:pt x="972879" y="642192"/>
                </a:cubicBezTo>
                <a:cubicBezTo>
                  <a:pt x="972879" y="631938"/>
                  <a:pt x="986415" y="622530"/>
                  <a:pt x="982607" y="613009"/>
                </a:cubicBezTo>
                <a:cubicBezTo>
                  <a:pt x="978265" y="602154"/>
                  <a:pt x="964888" y="595847"/>
                  <a:pt x="953424" y="593554"/>
                </a:cubicBezTo>
                <a:cubicBezTo>
                  <a:pt x="915137" y="585897"/>
                  <a:pt x="875603" y="587069"/>
                  <a:pt x="836692" y="583826"/>
                </a:cubicBezTo>
                <a:cubicBezTo>
                  <a:pt x="812453" y="486870"/>
                  <a:pt x="843612" y="510401"/>
                  <a:pt x="758871" y="496277"/>
                </a:cubicBezTo>
                <a:cubicBezTo>
                  <a:pt x="762113" y="486549"/>
                  <a:pt x="768598" y="477348"/>
                  <a:pt x="768598" y="467094"/>
                </a:cubicBezTo>
                <a:cubicBezTo>
                  <a:pt x="768598" y="424816"/>
                  <a:pt x="769764" y="381485"/>
                  <a:pt x="758871" y="340635"/>
                </a:cubicBezTo>
                <a:cubicBezTo>
                  <a:pt x="755859" y="329339"/>
                  <a:pt x="740145" y="326408"/>
                  <a:pt x="729688" y="321180"/>
                </a:cubicBezTo>
                <a:cubicBezTo>
                  <a:pt x="703409" y="308040"/>
                  <a:pt x="669041" y="307702"/>
                  <a:pt x="642139" y="301724"/>
                </a:cubicBezTo>
                <a:cubicBezTo>
                  <a:pt x="632129" y="299500"/>
                  <a:pt x="622684" y="295239"/>
                  <a:pt x="612956" y="291997"/>
                </a:cubicBezTo>
                <a:cubicBezTo>
                  <a:pt x="583773" y="295239"/>
                  <a:pt x="537718" y="295239"/>
                  <a:pt x="525407" y="301724"/>
                </a:cubicBezTo>
                <a:cubicBezTo>
                  <a:pt x="513096" y="308209"/>
                  <a:pt x="546254" y="325179"/>
                  <a:pt x="539092" y="330908"/>
                </a:cubicBezTo>
                <a:cubicBezTo>
                  <a:pt x="529963" y="338211"/>
                  <a:pt x="486497" y="334150"/>
                  <a:pt x="476769" y="340635"/>
                </a:cubicBezTo>
                <a:cubicBezTo>
                  <a:pt x="470284" y="350363"/>
                  <a:pt x="523594" y="387310"/>
                  <a:pt x="523594" y="399001"/>
                </a:cubicBezTo>
                <a:cubicBezTo>
                  <a:pt x="523594" y="433728"/>
                  <a:pt x="478593" y="430920"/>
                  <a:pt x="496224" y="457367"/>
                </a:cubicBezTo>
                <a:cubicBezTo>
                  <a:pt x="486496" y="460609"/>
                  <a:pt x="455396" y="463852"/>
                  <a:pt x="467041" y="467094"/>
                </a:cubicBezTo>
                <a:cubicBezTo>
                  <a:pt x="478686" y="470336"/>
                  <a:pt x="584406" y="469497"/>
                  <a:pt x="566093" y="476822"/>
                </a:cubicBezTo>
                <a:cubicBezTo>
                  <a:pt x="551040" y="482843"/>
                  <a:pt x="382734" y="496277"/>
                  <a:pt x="369764" y="506005"/>
                </a:cubicBezTo>
                <a:cubicBezTo>
                  <a:pt x="356794" y="525460"/>
                  <a:pt x="336525" y="541687"/>
                  <a:pt x="330854" y="564371"/>
                </a:cubicBezTo>
                <a:cubicBezTo>
                  <a:pt x="327611" y="577341"/>
                  <a:pt x="329478" y="592842"/>
                  <a:pt x="321126" y="603282"/>
                </a:cubicBezTo>
                <a:cubicBezTo>
                  <a:pt x="314720" y="611289"/>
                  <a:pt x="302094" y="611559"/>
                  <a:pt x="291943" y="613009"/>
                </a:cubicBezTo>
                <a:cubicBezTo>
                  <a:pt x="168768" y="630605"/>
                  <a:pt x="162241" y="647056"/>
                  <a:pt x="126573" y="6519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2D22ED-9536-4C3E-BE3E-DCE5B83054C1}"/>
              </a:ext>
            </a:extLst>
          </p:cNvPr>
          <p:cNvSpPr/>
          <p:nvPr/>
        </p:nvSpPr>
        <p:spPr>
          <a:xfrm>
            <a:off x="3394953" y="3356043"/>
            <a:ext cx="1114750" cy="554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19EA08-5919-48AF-8570-24CC41450B89}"/>
              </a:ext>
            </a:extLst>
          </p:cNvPr>
          <p:cNvSpPr/>
          <p:nvPr/>
        </p:nvSpPr>
        <p:spPr>
          <a:xfrm>
            <a:off x="2714017" y="3511685"/>
            <a:ext cx="642375" cy="359924"/>
          </a:xfrm>
          <a:custGeom>
            <a:avLst/>
            <a:gdLst>
              <a:gd name="connsiteX0" fmla="*/ 0 w 642375"/>
              <a:gd name="connsiteY0" fmla="*/ 214009 h 359924"/>
              <a:gd name="connsiteX1" fmla="*/ 29183 w 642375"/>
              <a:gd name="connsiteY1" fmla="*/ 165370 h 359924"/>
              <a:gd name="connsiteX2" fmla="*/ 58366 w 642375"/>
              <a:gd name="connsiteY2" fmla="*/ 155643 h 359924"/>
              <a:gd name="connsiteX3" fmla="*/ 126460 w 642375"/>
              <a:gd name="connsiteY3" fmla="*/ 145915 h 359924"/>
              <a:gd name="connsiteX4" fmla="*/ 155643 w 642375"/>
              <a:gd name="connsiteY4" fmla="*/ 136187 h 359924"/>
              <a:gd name="connsiteX5" fmla="*/ 136187 w 642375"/>
              <a:gd name="connsiteY5" fmla="*/ 77821 h 359924"/>
              <a:gd name="connsiteX6" fmla="*/ 165370 w 642375"/>
              <a:gd name="connsiteY6" fmla="*/ 68094 h 359924"/>
              <a:gd name="connsiteX7" fmla="*/ 175098 w 642375"/>
              <a:gd name="connsiteY7" fmla="*/ 38911 h 359924"/>
              <a:gd name="connsiteX8" fmla="*/ 223736 w 642375"/>
              <a:gd name="connsiteY8" fmla="*/ 0 h 359924"/>
              <a:gd name="connsiteX9" fmla="*/ 340468 w 642375"/>
              <a:gd name="connsiteY9" fmla="*/ 9728 h 359924"/>
              <a:gd name="connsiteX10" fmla="*/ 398834 w 642375"/>
              <a:gd name="connsiteY10" fmla="*/ 38911 h 359924"/>
              <a:gd name="connsiteX11" fmla="*/ 428017 w 642375"/>
              <a:gd name="connsiteY11" fmla="*/ 48638 h 359924"/>
              <a:gd name="connsiteX12" fmla="*/ 437745 w 642375"/>
              <a:gd name="connsiteY12" fmla="*/ 77821 h 359924"/>
              <a:gd name="connsiteX13" fmla="*/ 428017 w 642375"/>
              <a:gd name="connsiteY13" fmla="*/ 107004 h 359924"/>
              <a:gd name="connsiteX14" fmla="*/ 418289 w 642375"/>
              <a:gd name="connsiteY14" fmla="*/ 145915 h 359924"/>
              <a:gd name="connsiteX15" fmla="*/ 428017 w 642375"/>
              <a:gd name="connsiteY15" fmla="*/ 175098 h 359924"/>
              <a:gd name="connsiteX16" fmla="*/ 486383 w 642375"/>
              <a:gd name="connsiteY16" fmla="*/ 204281 h 359924"/>
              <a:gd name="connsiteX17" fmla="*/ 564204 w 642375"/>
              <a:gd name="connsiteY17" fmla="*/ 252919 h 359924"/>
              <a:gd name="connsiteX18" fmla="*/ 583660 w 642375"/>
              <a:gd name="connsiteY18" fmla="*/ 272375 h 359924"/>
              <a:gd name="connsiteX19" fmla="*/ 612843 w 642375"/>
              <a:gd name="connsiteY19" fmla="*/ 291830 h 359924"/>
              <a:gd name="connsiteX20" fmla="*/ 642026 w 642375"/>
              <a:gd name="connsiteY20" fmla="*/ 350196 h 359924"/>
              <a:gd name="connsiteX21" fmla="*/ 642026 w 642375"/>
              <a:gd name="connsiteY21" fmla="*/ 359924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2375" h="359924">
                <a:moveTo>
                  <a:pt x="0" y="214009"/>
                </a:moveTo>
                <a:cubicBezTo>
                  <a:pt x="9728" y="197796"/>
                  <a:pt x="15813" y="178740"/>
                  <a:pt x="29183" y="165370"/>
                </a:cubicBezTo>
                <a:cubicBezTo>
                  <a:pt x="36434" y="158119"/>
                  <a:pt x="48311" y="157654"/>
                  <a:pt x="58366" y="155643"/>
                </a:cubicBezTo>
                <a:cubicBezTo>
                  <a:pt x="80849" y="151146"/>
                  <a:pt x="103762" y="149158"/>
                  <a:pt x="126460" y="145915"/>
                </a:cubicBezTo>
                <a:cubicBezTo>
                  <a:pt x="136188" y="142672"/>
                  <a:pt x="154193" y="146338"/>
                  <a:pt x="155643" y="136187"/>
                </a:cubicBezTo>
                <a:cubicBezTo>
                  <a:pt x="158543" y="115885"/>
                  <a:pt x="136187" y="77821"/>
                  <a:pt x="136187" y="77821"/>
                </a:cubicBezTo>
                <a:cubicBezTo>
                  <a:pt x="145915" y="74579"/>
                  <a:pt x="158119" y="75344"/>
                  <a:pt x="165370" y="68094"/>
                </a:cubicBezTo>
                <a:cubicBezTo>
                  <a:pt x="172621" y="60843"/>
                  <a:pt x="170512" y="48082"/>
                  <a:pt x="175098" y="38911"/>
                </a:cubicBezTo>
                <a:cubicBezTo>
                  <a:pt x="192698" y="3710"/>
                  <a:pt x="190077" y="11220"/>
                  <a:pt x="223736" y="0"/>
                </a:cubicBezTo>
                <a:cubicBezTo>
                  <a:pt x="262647" y="3243"/>
                  <a:pt x="301765" y="4568"/>
                  <a:pt x="340468" y="9728"/>
                </a:cubicBezTo>
                <a:cubicBezTo>
                  <a:pt x="373814" y="14174"/>
                  <a:pt x="369019" y="24004"/>
                  <a:pt x="398834" y="38911"/>
                </a:cubicBezTo>
                <a:cubicBezTo>
                  <a:pt x="408005" y="43497"/>
                  <a:pt x="418289" y="45396"/>
                  <a:pt x="428017" y="48638"/>
                </a:cubicBezTo>
                <a:cubicBezTo>
                  <a:pt x="431260" y="58366"/>
                  <a:pt x="437745" y="67567"/>
                  <a:pt x="437745" y="77821"/>
                </a:cubicBezTo>
                <a:cubicBezTo>
                  <a:pt x="437745" y="88075"/>
                  <a:pt x="430834" y="97145"/>
                  <a:pt x="428017" y="107004"/>
                </a:cubicBezTo>
                <a:cubicBezTo>
                  <a:pt x="424344" y="119859"/>
                  <a:pt x="421532" y="132945"/>
                  <a:pt x="418289" y="145915"/>
                </a:cubicBezTo>
                <a:cubicBezTo>
                  <a:pt x="421532" y="155643"/>
                  <a:pt x="421611" y="167091"/>
                  <a:pt x="428017" y="175098"/>
                </a:cubicBezTo>
                <a:cubicBezTo>
                  <a:pt x="441731" y="192240"/>
                  <a:pt x="467159" y="197873"/>
                  <a:pt x="486383" y="204281"/>
                </a:cubicBezTo>
                <a:cubicBezTo>
                  <a:pt x="467797" y="278625"/>
                  <a:pt x="467182" y="226459"/>
                  <a:pt x="564204" y="252919"/>
                </a:cubicBezTo>
                <a:cubicBezTo>
                  <a:pt x="573052" y="255332"/>
                  <a:pt x="576498" y="266646"/>
                  <a:pt x="583660" y="272375"/>
                </a:cubicBezTo>
                <a:cubicBezTo>
                  <a:pt x="592789" y="279678"/>
                  <a:pt x="603115" y="285345"/>
                  <a:pt x="612843" y="291830"/>
                </a:cubicBezTo>
                <a:cubicBezTo>
                  <a:pt x="631863" y="320360"/>
                  <a:pt x="633971" y="317978"/>
                  <a:pt x="642026" y="350196"/>
                </a:cubicBezTo>
                <a:cubicBezTo>
                  <a:pt x="642812" y="353342"/>
                  <a:pt x="642026" y="356681"/>
                  <a:pt x="642026" y="35992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D91A40-5EA5-49D1-9537-7BB34CAEA768}"/>
              </a:ext>
            </a:extLst>
          </p:cNvPr>
          <p:cNvSpPr/>
          <p:nvPr/>
        </p:nvSpPr>
        <p:spPr>
          <a:xfrm>
            <a:off x="2791837" y="3754877"/>
            <a:ext cx="204281" cy="418289"/>
          </a:xfrm>
          <a:custGeom>
            <a:avLst/>
            <a:gdLst>
              <a:gd name="connsiteX0" fmla="*/ 0 w 175098"/>
              <a:gd name="connsiteY0" fmla="*/ 0 h 418289"/>
              <a:gd name="connsiteX1" fmla="*/ 0 w 175098"/>
              <a:gd name="connsiteY1" fmla="*/ 0 h 418289"/>
              <a:gd name="connsiteX2" fmla="*/ 38911 w 175098"/>
              <a:gd name="connsiteY2" fmla="*/ 116732 h 418289"/>
              <a:gd name="connsiteX3" fmla="*/ 58366 w 175098"/>
              <a:gd name="connsiteY3" fmla="*/ 194553 h 418289"/>
              <a:gd name="connsiteX4" fmla="*/ 77822 w 175098"/>
              <a:gd name="connsiteY4" fmla="*/ 282102 h 418289"/>
              <a:gd name="connsiteX5" fmla="*/ 29183 w 175098"/>
              <a:gd name="connsiteY5" fmla="*/ 379378 h 418289"/>
              <a:gd name="connsiteX6" fmla="*/ 0 w 175098"/>
              <a:gd name="connsiteY6" fmla="*/ 359923 h 418289"/>
              <a:gd name="connsiteX7" fmla="*/ 9728 w 175098"/>
              <a:gd name="connsiteY7" fmla="*/ 418289 h 418289"/>
              <a:gd name="connsiteX8" fmla="*/ 155643 w 175098"/>
              <a:gd name="connsiteY8" fmla="*/ 418289 h 418289"/>
              <a:gd name="connsiteX9" fmla="*/ 175098 w 175098"/>
              <a:gd name="connsiteY9" fmla="*/ 19455 h 418289"/>
              <a:gd name="connsiteX10" fmla="*/ 0 w 175098"/>
              <a:gd name="connsiteY10" fmla="*/ 0 h 418289"/>
              <a:gd name="connsiteX0" fmla="*/ 10644 w 185742"/>
              <a:gd name="connsiteY0" fmla="*/ 0 h 418289"/>
              <a:gd name="connsiteX1" fmla="*/ 10644 w 185742"/>
              <a:gd name="connsiteY1" fmla="*/ 0 h 418289"/>
              <a:gd name="connsiteX2" fmla="*/ 49555 w 185742"/>
              <a:gd name="connsiteY2" fmla="*/ 116732 h 418289"/>
              <a:gd name="connsiteX3" fmla="*/ 69010 w 185742"/>
              <a:gd name="connsiteY3" fmla="*/ 194553 h 418289"/>
              <a:gd name="connsiteX4" fmla="*/ 917 w 185742"/>
              <a:gd name="connsiteY4" fmla="*/ 282102 h 418289"/>
              <a:gd name="connsiteX5" fmla="*/ 39827 w 185742"/>
              <a:gd name="connsiteY5" fmla="*/ 379378 h 418289"/>
              <a:gd name="connsiteX6" fmla="*/ 10644 w 185742"/>
              <a:gd name="connsiteY6" fmla="*/ 359923 h 418289"/>
              <a:gd name="connsiteX7" fmla="*/ 20372 w 185742"/>
              <a:gd name="connsiteY7" fmla="*/ 418289 h 418289"/>
              <a:gd name="connsiteX8" fmla="*/ 166287 w 185742"/>
              <a:gd name="connsiteY8" fmla="*/ 418289 h 418289"/>
              <a:gd name="connsiteX9" fmla="*/ 185742 w 185742"/>
              <a:gd name="connsiteY9" fmla="*/ 19455 h 418289"/>
              <a:gd name="connsiteX10" fmla="*/ 10644 w 185742"/>
              <a:gd name="connsiteY10" fmla="*/ 0 h 418289"/>
              <a:gd name="connsiteX0" fmla="*/ 31025 w 206123"/>
              <a:gd name="connsiteY0" fmla="*/ 0 h 418289"/>
              <a:gd name="connsiteX1" fmla="*/ 31025 w 206123"/>
              <a:gd name="connsiteY1" fmla="*/ 0 h 418289"/>
              <a:gd name="connsiteX2" fmla="*/ 69936 w 206123"/>
              <a:gd name="connsiteY2" fmla="*/ 116732 h 418289"/>
              <a:gd name="connsiteX3" fmla="*/ 1842 w 206123"/>
              <a:gd name="connsiteY3" fmla="*/ 175098 h 418289"/>
              <a:gd name="connsiteX4" fmla="*/ 21298 w 206123"/>
              <a:gd name="connsiteY4" fmla="*/ 282102 h 418289"/>
              <a:gd name="connsiteX5" fmla="*/ 60208 w 206123"/>
              <a:gd name="connsiteY5" fmla="*/ 379378 h 418289"/>
              <a:gd name="connsiteX6" fmla="*/ 31025 w 206123"/>
              <a:gd name="connsiteY6" fmla="*/ 359923 h 418289"/>
              <a:gd name="connsiteX7" fmla="*/ 40753 w 206123"/>
              <a:gd name="connsiteY7" fmla="*/ 418289 h 418289"/>
              <a:gd name="connsiteX8" fmla="*/ 186668 w 206123"/>
              <a:gd name="connsiteY8" fmla="*/ 418289 h 418289"/>
              <a:gd name="connsiteX9" fmla="*/ 206123 w 206123"/>
              <a:gd name="connsiteY9" fmla="*/ 19455 h 418289"/>
              <a:gd name="connsiteX10" fmla="*/ 31025 w 206123"/>
              <a:gd name="connsiteY10" fmla="*/ 0 h 418289"/>
              <a:gd name="connsiteX0" fmla="*/ 29183 w 204281"/>
              <a:gd name="connsiteY0" fmla="*/ 0 h 418289"/>
              <a:gd name="connsiteX1" fmla="*/ 29183 w 204281"/>
              <a:gd name="connsiteY1" fmla="*/ 0 h 418289"/>
              <a:gd name="connsiteX2" fmla="*/ 19456 w 204281"/>
              <a:gd name="connsiteY2" fmla="*/ 116732 h 418289"/>
              <a:gd name="connsiteX3" fmla="*/ 0 w 204281"/>
              <a:gd name="connsiteY3" fmla="*/ 175098 h 418289"/>
              <a:gd name="connsiteX4" fmla="*/ 19456 w 204281"/>
              <a:gd name="connsiteY4" fmla="*/ 282102 h 418289"/>
              <a:gd name="connsiteX5" fmla="*/ 58366 w 204281"/>
              <a:gd name="connsiteY5" fmla="*/ 379378 h 418289"/>
              <a:gd name="connsiteX6" fmla="*/ 29183 w 204281"/>
              <a:gd name="connsiteY6" fmla="*/ 359923 h 418289"/>
              <a:gd name="connsiteX7" fmla="*/ 38911 w 204281"/>
              <a:gd name="connsiteY7" fmla="*/ 418289 h 418289"/>
              <a:gd name="connsiteX8" fmla="*/ 184826 w 204281"/>
              <a:gd name="connsiteY8" fmla="*/ 418289 h 418289"/>
              <a:gd name="connsiteX9" fmla="*/ 204281 w 204281"/>
              <a:gd name="connsiteY9" fmla="*/ 19455 h 418289"/>
              <a:gd name="connsiteX10" fmla="*/ 29183 w 204281"/>
              <a:gd name="connsiteY10" fmla="*/ 0 h 41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281" h="418289">
                <a:moveTo>
                  <a:pt x="29183" y="0"/>
                </a:moveTo>
                <a:lnTo>
                  <a:pt x="29183" y="0"/>
                </a:lnTo>
                <a:cubicBezTo>
                  <a:pt x="27562" y="19455"/>
                  <a:pt x="24320" y="87549"/>
                  <a:pt x="19456" y="116732"/>
                </a:cubicBezTo>
                <a:cubicBezTo>
                  <a:pt x="14592" y="145915"/>
                  <a:pt x="0" y="147536"/>
                  <a:pt x="0" y="175098"/>
                </a:cubicBezTo>
                <a:cubicBezTo>
                  <a:pt x="0" y="202660"/>
                  <a:pt x="12767" y="248660"/>
                  <a:pt x="19456" y="282102"/>
                </a:cubicBezTo>
                <a:cubicBezTo>
                  <a:pt x="11601" y="368509"/>
                  <a:pt x="56745" y="366408"/>
                  <a:pt x="58366" y="379378"/>
                </a:cubicBezTo>
                <a:cubicBezTo>
                  <a:pt x="59987" y="392348"/>
                  <a:pt x="38911" y="366408"/>
                  <a:pt x="29183" y="359923"/>
                </a:cubicBezTo>
                <a:cubicBezTo>
                  <a:pt x="41987" y="398334"/>
                  <a:pt x="38911" y="378852"/>
                  <a:pt x="38911" y="418289"/>
                </a:cubicBezTo>
                <a:lnTo>
                  <a:pt x="184826" y="418289"/>
                </a:lnTo>
                <a:lnTo>
                  <a:pt x="204281" y="19455"/>
                </a:lnTo>
                <a:lnTo>
                  <a:pt x="291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FF7CC7-E1DF-4597-9DEF-E3908BF42BD5}"/>
              </a:ext>
            </a:extLst>
          </p:cNvPr>
          <p:cNvSpPr/>
          <p:nvPr/>
        </p:nvSpPr>
        <p:spPr>
          <a:xfrm>
            <a:off x="2023353" y="4579072"/>
            <a:ext cx="2042809" cy="763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1D71CC-1D6B-401E-8CE3-6C0B81DD65B6}"/>
              </a:ext>
            </a:extLst>
          </p:cNvPr>
          <p:cNvCxnSpPr/>
          <p:nvPr/>
        </p:nvCxnSpPr>
        <p:spPr>
          <a:xfrm flipH="1">
            <a:off x="1579418" y="1352145"/>
            <a:ext cx="54536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179B38-AC69-4BF0-A18E-2C8ACF4590FC}"/>
              </a:ext>
            </a:extLst>
          </p:cNvPr>
          <p:cNvCxnSpPr/>
          <p:nvPr/>
        </p:nvCxnSpPr>
        <p:spPr>
          <a:xfrm flipH="1">
            <a:off x="1721796" y="2488581"/>
            <a:ext cx="537939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48DA51-BDAF-4225-A48B-2B2F599C03C1}"/>
              </a:ext>
            </a:extLst>
          </p:cNvPr>
          <p:cNvCxnSpPr/>
          <p:nvPr/>
        </p:nvCxnSpPr>
        <p:spPr>
          <a:xfrm flipH="1">
            <a:off x="1721796" y="1721796"/>
            <a:ext cx="5311302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46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http://www.goes-r.gov/users/comet/tropical/textbook_2nd_edition/media/graphics/tropical_tropopause_layer.jpg">
            <a:extLst>
              <a:ext uri="{FF2B5EF4-FFF2-40B4-BE49-F238E27FC236}">
                <a16:creationId xmlns:a16="http://schemas.microsoft.com/office/drawing/2014/main" id="{35B23DC3-319A-410E-92C8-561D81F27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5"/>
          <a:stretch/>
        </p:blipFill>
        <p:spPr bwMode="auto">
          <a:xfrm>
            <a:off x="1191491" y="508005"/>
            <a:ext cx="8885238" cy="634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C87E87C9-9E97-4375-938B-61455B2F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91" y="-274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7B03CA-CB8A-439F-8997-4A9EA71E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91" y="1825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589DA-A241-451B-9DE8-2BC2EFE4FFAB}"/>
              </a:ext>
            </a:extLst>
          </p:cNvPr>
          <p:cNvSpPr/>
          <p:nvPr/>
        </p:nvSpPr>
        <p:spPr>
          <a:xfrm>
            <a:off x="1062182" y="182562"/>
            <a:ext cx="517236" cy="2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8E97DC9-F29B-46A9-AA2D-28A96544F027}"/>
              </a:ext>
            </a:extLst>
          </p:cNvPr>
          <p:cNvSpPr/>
          <p:nvPr/>
        </p:nvSpPr>
        <p:spPr>
          <a:xfrm>
            <a:off x="7287491" y="1274618"/>
            <a:ext cx="3500797" cy="1246909"/>
          </a:xfrm>
          <a:custGeom>
            <a:avLst/>
            <a:gdLst>
              <a:gd name="connsiteX0" fmla="*/ 683706 w 3500797"/>
              <a:gd name="connsiteY0" fmla="*/ 960582 h 1246909"/>
              <a:gd name="connsiteX1" fmla="*/ 683706 w 3500797"/>
              <a:gd name="connsiteY1" fmla="*/ 960582 h 1246909"/>
              <a:gd name="connsiteX2" fmla="*/ 600579 w 3500797"/>
              <a:gd name="connsiteY2" fmla="*/ 951346 h 1246909"/>
              <a:gd name="connsiteX3" fmla="*/ 462033 w 3500797"/>
              <a:gd name="connsiteY3" fmla="*/ 942109 h 1246909"/>
              <a:gd name="connsiteX4" fmla="*/ 341960 w 3500797"/>
              <a:gd name="connsiteY4" fmla="*/ 932873 h 1246909"/>
              <a:gd name="connsiteX5" fmla="*/ 286542 w 3500797"/>
              <a:gd name="connsiteY5" fmla="*/ 905164 h 1246909"/>
              <a:gd name="connsiteX6" fmla="*/ 268070 w 3500797"/>
              <a:gd name="connsiteY6" fmla="*/ 849746 h 1246909"/>
              <a:gd name="connsiteX7" fmla="*/ 295779 w 3500797"/>
              <a:gd name="connsiteY7" fmla="*/ 831273 h 1246909"/>
              <a:gd name="connsiteX8" fmla="*/ 277306 w 3500797"/>
              <a:gd name="connsiteY8" fmla="*/ 803564 h 1246909"/>
              <a:gd name="connsiteX9" fmla="*/ 184942 w 3500797"/>
              <a:gd name="connsiteY9" fmla="*/ 775855 h 1246909"/>
              <a:gd name="connsiteX10" fmla="*/ 74106 w 3500797"/>
              <a:gd name="connsiteY10" fmla="*/ 766619 h 1246909"/>
              <a:gd name="connsiteX11" fmla="*/ 18688 w 3500797"/>
              <a:gd name="connsiteY11" fmla="*/ 738909 h 1246909"/>
              <a:gd name="connsiteX12" fmla="*/ 215 w 3500797"/>
              <a:gd name="connsiteY12" fmla="*/ 683491 h 1246909"/>
              <a:gd name="connsiteX13" fmla="*/ 18688 w 3500797"/>
              <a:gd name="connsiteY13" fmla="*/ 655782 h 1246909"/>
              <a:gd name="connsiteX14" fmla="*/ 46397 w 3500797"/>
              <a:gd name="connsiteY14" fmla="*/ 637309 h 1246909"/>
              <a:gd name="connsiteX15" fmla="*/ 9451 w 3500797"/>
              <a:gd name="connsiteY15" fmla="*/ 581891 h 1246909"/>
              <a:gd name="connsiteX16" fmla="*/ 215 w 3500797"/>
              <a:gd name="connsiteY16" fmla="*/ 554182 h 1246909"/>
              <a:gd name="connsiteX17" fmla="*/ 46397 w 3500797"/>
              <a:gd name="connsiteY17" fmla="*/ 508000 h 1246909"/>
              <a:gd name="connsiteX18" fmla="*/ 74106 w 3500797"/>
              <a:gd name="connsiteY18" fmla="*/ 480291 h 1246909"/>
              <a:gd name="connsiteX19" fmla="*/ 129524 w 3500797"/>
              <a:gd name="connsiteY19" fmla="*/ 461819 h 1246909"/>
              <a:gd name="connsiteX20" fmla="*/ 221888 w 3500797"/>
              <a:gd name="connsiteY20" fmla="*/ 443346 h 1246909"/>
              <a:gd name="connsiteX21" fmla="*/ 249597 w 3500797"/>
              <a:gd name="connsiteY21" fmla="*/ 424873 h 1246909"/>
              <a:gd name="connsiteX22" fmla="*/ 305015 w 3500797"/>
              <a:gd name="connsiteY22" fmla="*/ 378691 h 1246909"/>
              <a:gd name="connsiteX23" fmla="*/ 332724 w 3500797"/>
              <a:gd name="connsiteY23" fmla="*/ 369455 h 1246909"/>
              <a:gd name="connsiteX24" fmla="*/ 434324 w 3500797"/>
              <a:gd name="connsiteY24" fmla="*/ 378691 h 1246909"/>
              <a:gd name="connsiteX25" fmla="*/ 489742 w 3500797"/>
              <a:gd name="connsiteY25" fmla="*/ 397164 h 1246909"/>
              <a:gd name="connsiteX26" fmla="*/ 535924 w 3500797"/>
              <a:gd name="connsiteY26" fmla="*/ 387928 h 1246909"/>
              <a:gd name="connsiteX27" fmla="*/ 545160 w 3500797"/>
              <a:gd name="connsiteY27" fmla="*/ 360219 h 1246909"/>
              <a:gd name="connsiteX28" fmla="*/ 563633 w 3500797"/>
              <a:gd name="connsiteY28" fmla="*/ 295564 h 1246909"/>
              <a:gd name="connsiteX29" fmla="*/ 582106 w 3500797"/>
              <a:gd name="connsiteY29" fmla="*/ 267855 h 1246909"/>
              <a:gd name="connsiteX30" fmla="*/ 692942 w 3500797"/>
              <a:gd name="connsiteY30" fmla="*/ 277091 h 1246909"/>
              <a:gd name="connsiteX31" fmla="*/ 739124 w 3500797"/>
              <a:gd name="connsiteY31" fmla="*/ 267855 h 1246909"/>
              <a:gd name="connsiteX32" fmla="*/ 748360 w 3500797"/>
              <a:gd name="connsiteY32" fmla="*/ 203200 h 1246909"/>
              <a:gd name="connsiteX33" fmla="*/ 757597 w 3500797"/>
              <a:gd name="connsiteY33" fmla="*/ 175491 h 1246909"/>
              <a:gd name="connsiteX34" fmla="*/ 840724 w 3500797"/>
              <a:gd name="connsiteY34" fmla="*/ 110837 h 1246909"/>
              <a:gd name="connsiteX35" fmla="*/ 877670 w 3500797"/>
              <a:gd name="connsiteY35" fmla="*/ 101600 h 1246909"/>
              <a:gd name="connsiteX36" fmla="*/ 905379 w 3500797"/>
              <a:gd name="connsiteY36" fmla="*/ 83128 h 1246909"/>
              <a:gd name="connsiteX37" fmla="*/ 979270 w 3500797"/>
              <a:gd name="connsiteY37" fmla="*/ 0 h 1246909"/>
              <a:gd name="connsiteX38" fmla="*/ 1200942 w 3500797"/>
              <a:gd name="connsiteY38" fmla="*/ 9237 h 1246909"/>
              <a:gd name="connsiteX39" fmla="*/ 1256360 w 3500797"/>
              <a:gd name="connsiteY39" fmla="*/ 27709 h 1246909"/>
              <a:gd name="connsiteX40" fmla="*/ 1284070 w 3500797"/>
              <a:gd name="connsiteY40" fmla="*/ 36946 h 1246909"/>
              <a:gd name="connsiteX41" fmla="*/ 1357960 w 3500797"/>
              <a:gd name="connsiteY41" fmla="*/ 55419 h 1246909"/>
              <a:gd name="connsiteX42" fmla="*/ 1376433 w 3500797"/>
              <a:gd name="connsiteY42" fmla="*/ 92364 h 1246909"/>
              <a:gd name="connsiteX43" fmla="*/ 1367197 w 3500797"/>
              <a:gd name="connsiteY43" fmla="*/ 120073 h 1246909"/>
              <a:gd name="connsiteX44" fmla="*/ 1422615 w 3500797"/>
              <a:gd name="connsiteY44" fmla="*/ 157019 h 1246909"/>
              <a:gd name="connsiteX45" fmla="*/ 1478033 w 3500797"/>
              <a:gd name="connsiteY45" fmla="*/ 184728 h 1246909"/>
              <a:gd name="connsiteX46" fmla="*/ 1487270 w 3500797"/>
              <a:gd name="connsiteY46" fmla="*/ 212437 h 1246909"/>
              <a:gd name="connsiteX47" fmla="*/ 1496506 w 3500797"/>
              <a:gd name="connsiteY47" fmla="*/ 267855 h 1246909"/>
              <a:gd name="connsiteX48" fmla="*/ 1533451 w 3500797"/>
              <a:gd name="connsiteY48" fmla="*/ 323273 h 1246909"/>
              <a:gd name="connsiteX49" fmla="*/ 1561160 w 3500797"/>
              <a:gd name="connsiteY49" fmla="*/ 332509 h 1246909"/>
              <a:gd name="connsiteX50" fmla="*/ 1579633 w 3500797"/>
              <a:gd name="connsiteY50" fmla="*/ 360219 h 1246909"/>
              <a:gd name="connsiteX51" fmla="*/ 1588870 w 3500797"/>
              <a:gd name="connsiteY51" fmla="*/ 387928 h 1246909"/>
              <a:gd name="connsiteX52" fmla="*/ 1644288 w 3500797"/>
              <a:gd name="connsiteY52" fmla="*/ 415637 h 1246909"/>
              <a:gd name="connsiteX53" fmla="*/ 1699706 w 3500797"/>
              <a:gd name="connsiteY53" fmla="*/ 452582 h 1246909"/>
              <a:gd name="connsiteX54" fmla="*/ 1755124 w 3500797"/>
              <a:gd name="connsiteY54" fmla="*/ 471055 h 1246909"/>
              <a:gd name="connsiteX55" fmla="*/ 1782833 w 3500797"/>
              <a:gd name="connsiteY55" fmla="*/ 480291 h 1246909"/>
              <a:gd name="connsiteX56" fmla="*/ 1884433 w 3500797"/>
              <a:gd name="connsiteY56" fmla="*/ 489528 h 1246909"/>
              <a:gd name="connsiteX57" fmla="*/ 1976797 w 3500797"/>
              <a:gd name="connsiteY57" fmla="*/ 517237 h 1246909"/>
              <a:gd name="connsiteX58" fmla="*/ 2004506 w 3500797"/>
              <a:gd name="connsiteY58" fmla="*/ 526473 h 1246909"/>
              <a:gd name="connsiteX59" fmla="*/ 2244651 w 3500797"/>
              <a:gd name="connsiteY59" fmla="*/ 535709 h 1246909"/>
              <a:gd name="connsiteX60" fmla="*/ 2355488 w 3500797"/>
              <a:gd name="connsiteY60" fmla="*/ 526473 h 1246909"/>
              <a:gd name="connsiteX61" fmla="*/ 2410906 w 3500797"/>
              <a:gd name="connsiteY61" fmla="*/ 471055 h 1246909"/>
              <a:gd name="connsiteX62" fmla="*/ 2503270 w 3500797"/>
              <a:gd name="connsiteY62" fmla="*/ 415637 h 1246909"/>
              <a:gd name="connsiteX63" fmla="*/ 2567924 w 3500797"/>
              <a:gd name="connsiteY63" fmla="*/ 443346 h 1246909"/>
              <a:gd name="connsiteX64" fmla="*/ 2623342 w 3500797"/>
              <a:gd name="connsiteY64" fmla="*/ 461819 h 1246909"/>
              <a:gd name="connsiteX65" fmla="*/ 2678760 w 3500797"/>
              <a:gd name="connsiteY65" fmla="*/ 480291 h 1246909"/>
              <a:gd name="connsiteX66" fmla="*/ 2706470 w 3500797"/>
              <a:gd name="connsiteY66" fmla="*/ 489528 h 1246909"/>
              <a:gd name="connsiteX67" fmla="*/ 2734179 w 3500797"/>
              <a:gd name="connsiteY67" fmla="*/ 508000 h 1246909"/>
              <a:gd name="connsiteX68" fmla="*/ 2798833 w 3500797"/>
              <a:gd name="connsiteY68" fmla="*/ 526473 h 1246909"/>
              <a:gd name="connsiteX69" fmla="*/ 2826542 w 3500797"/>
              <a:gd name="connsiteY69" fmla="*/ 535709 h 1246909"/>
              <a:gd name="connsiteX70" fmla="*/ 2891197 w 3500797"/>
              <a:gd name="connsiteY70" fmla="*/ 554182 h 1246909"/>
              <a:gd name="connsiteX71" fmla="*/ 2992797 w 3500797"/>
              <a:gd name="connsiteY71" fmla="*/ 544946 h 1246909"/>
              <a:gd name="connsiteX72" fmla="*/ 3057451 w 3500797"/>
              <a:gd name="connsiteY72" fmla="*/ 526473 h 1246909"/>
              <a:gd name="connsiteX73" fmla="*/ 3122106 w 3500797"/>
              <a:gd name="connsiteY73" fmla="*/ 535709 h 1246909"/>
              <a:gd name="connsiteX74" fmla="*/ 3149815 w 3500797"/>
              <a:gd name="connsiteY74" fmla="*/ 544946 h 1246909"/>
              <a:gd name="connsiteX75" fmla="*/ 3168288 w 3500797"/>
              <a:gd name="connsiteY75" fmla="*/ 572655 h 1246909"/>
              <a:gd name="connsiteX76" fmla="*/ 3223706 w 3500797"/>
              <a:gd name="connsiteY76" fmla="*/ 600364 h 1246909"/>
              <a:gd name="connsiteX77" fmla="*/ 3306833 w 3500797"/>
              <a:gd name="connsiteY77" fmla="*/ 646546 h 1246909"/>
              <a:gd name="connsiteX78" fmla="*/ 3334542 w 3500797"/>
              <a:gd name="connsiteY78" fmla="*/ 665019 h 1246909"/>
              <a:gd name="connsiteX79" fmla="*/ 3408433 w 3500797"/>
              <a:gd name="connsiteY79" fmla="*/ 674255 h 1246909"/>
              <a:gd name="connsiteX80" fmla="*/ 3436142 w 3500797"/>
              <a:gd name="connsiteY80" fmla="*/ 683491 h 1246909"/>
              <a:gd name="connsiteX81" fmla="*/ 3491560 w 3500797"/>
              <a:gd name="connsiteY81" fmla="*/ 720437 h 1246909"/>
              <a:gd name="connsiteX82" fmla="*/ 3500797 w 3500797"/>
              <a:gd name="connsiteY82" fmla="*/ 748146 h 1246909"/>
              <a:gd name="connsiteX83" fmla="*/ 3445379 w 3500797"/>
              <a:gd name="connsiteY83" fmla="*/ 803564 h 1246909"/>
              <a:gd name="connsiteX84" fmla="*/ 3417670 w 3500797"/>
              <a:gd name="connsiteY84" fmla="*/ 822037 h 1246909"/>
              <a:gd name="connsiteX85" fmla="*/ 3343779 w 3500797"/>
              <a:gd name="connsiteY85" fmla="*/ 812800 h 1246909"/>
              <a:gd name="connsiteX86" fmla="*/ 3316070 w 3500797"/>
              <a:gd name="connsiteY86" fmla="*/ 803564 h 1246909"/>
              <a:gd name="connsiteX87" fmla="*/ 3168288 w 3500797"/>
              <a:gd name="connsiteY87" fmla="*/ 812800 h 1246909"/>
              <a:gd name="connsiteX88" fmla="*/ 3103633 w 3500797"/>
              <a:gd name="connsiteY88" fmla="*/ 849746 h 1246909"/>
              <a:gd name="connsiteX89" fmla="*/ 3075924 w 3500797"/>
              <a:gd name="connsiteY89" fmla="*/ 858982 h 1246909"/>
              <a:gd name="connsiteX90" fmla="*/ 3048215 w 3500797"/>
              <a:gd name="connsiteY90" fmla="*/ 877455 h 1246909"/>
              <a:gd name="connsiteX91" fmla="*/ 3020506 w 3500797"/>
              <a:gd name="connsiteY91" fmla="*/ 886691 h 1246909"/>
              <a:gd name="connsiteX92" fmla="*/ 2955851 w 3500797"/>
              <a:gd name="connsiteY92" fmla="*/ 932873 h 1246909"/>
              <a:gd name="connsiteX93" fmla="*/ 2918906 w 3500797"/>
              <a:gd name="connsiteY93" fmla="*/ 942109 h 1246909"/>
              <a:gd name="connsiteX94" fmla="*/ 2891197 w 3500797"/>
              <a:gd name="connsiteY94" fmla="*/ 951346 h 1246909"/>
              <a:gd name="connsiteX95" fmla="*/ 2678760 w 3500797"/>
              <a:gd name="connsiteY95" fmla="*/ 932873 h 1246909"/>
              <a:gd name="connsiteX96" fmla="*/ 2641815 w 3500797"/>
              <a:gd name="connsiteY96" fmla="*/ 942109 h 1246909"/>
              <a:gd name="connsiteX97" fmla="*/ 2586397 w 3500797"/>
              <a:gd name="connsiteY97" fmla="*/ 979055 h 1246909"/>
              <a:gd name="connsiteX98" fmla="*/ 2567924 w 3500797"/>
              <a:gd name="connsiteY98" fmla="*/ 1006764 h 1246909"/>
              <a:gd name="connsiteX99" fmla="*/ 2540215 w 3500797"/>
              <a:gd name="connsiteY99" fmla="*/ 1016000 h 1246909"/>
              <a:gd name="connsiteX100" fmla="*/ 2383197 w 3500797"/>
              <a:gd name="connsiteY100" fmla="*/ 1034473 h 1246909"/>
              <a:gd name="connsiteX101" fmla="*/ 2355488 w 3500797"/>
              <a:gd name="connsiteY101" fmla="*/ 1052946 h 1246909"/>
              <a:gd name="connsiteX102" fmla="*/ 2216942 w 3500797"/>
              <a:gd name="connsiteY102" fmla="*/ 1080655 h 1246909"/>
              <a:gd name="connsiteX103" fmla="*/ 2189233 w 3500797"/>
              <a:gd name="connsiteY103" fmla="*/ 1126837 h 1246909"/>
              <a:gd name="connsiteX104" fmla="*/ 2124579 w 3500797"/>
              <a:gd name="connsiteY104" fmla="*/ 1182255 h 1246909"/>
              <a:gd name="connsiteX105" fmla="*/ 2059924 w 3500797"/>
              <a:gd name="connsiteY105" fmla="*/ 1246909 h 1246909"/>
              <a:gd name="connsiteX106" fmla="*/ 2004506 w 3500797"/>
              <a:gd name="connsiteY106" fmla="*/ 1219200 h 1246909"/>
              <a:gd name="connsiteX107" fmla="*/ 1967560 w 3500797"/>
              <a:gd name="connsiteY107" fmla="*/ 1200728 h 1246909"/>
              <a:gd name="connsiteX108" fmla="*/ 1865960 w 3500797"/>
              <a:gd name="connsiteY108" fmla="*/ 1191491 h 1246909"/>
              <a:gd name="connsiteX109" fmla="*/ 1838251 w 3500797"/>
              <a:gd name="connsiteY109" fmla="*/ 1173019 h 1246909"/>
              <a:gd name="connsiteX110" fmla="*/ 1782833 w 3500797"/>
              <a:gd name="connsiteY110" fmla="*/ 1145309 h 1246909"/>
              <a:gd name="connsiteX111" fmla="*/ 1727415 w 3500797"/>
              <a:gd name="connsiteY111" fmla="*/ 1089891 h 1246909"/>
              <a:gd name="connsiteX112" fmla="*/ 1708942 w 3500797"/>
              <a:gd name="connsiteY112" fmla="*/ 1062182 h 1246909"/>
              <a:gd name="connsiteX113" fmla="*/ 1644288 w 3500797"/>
              <a:gd name="connsiteY113" fmla="*/ 1034473 h 1246909"/>
              <a:gd name="connsiteX114" fmla="*/ 1385670 w 3500797"/>
              <a:gd name="connsiteY114" fmla="*/ 1034473 h 1246909"/>
              <a:gd name="connsiteX115" fmla="*/ 1293306 w 3500797"/>
              <a:gd name="connsiteY115" fmla="*/ 1006764 h 1246909"/>
              <a:gd name="connsiteX116" fmla="*/ 1145524 w 3500797"/>
              <a:gd name="connsiteY116" fmla="*/ 979055 h 1246909"/>
              <a:gd name="connsiteX117" fmla="*/ 1071633 w 3500797"/>
              <a:gd name="connsiteY117" fmla="*/ 988291 h 1246909"/>
              <a:gd name="connsiteX118" fmla="*/ 1016215 w 3500797"/>
              <a:gd name="connsiteY118" fmla="*/ 1006764 h 1246909"/>
              <a:gd name="connsiteX119" fmla="*/ 886906 w 3500797"/>
              <a:gd name="connsiteY119" fmla="*/ 997528 h 1246909"/>
              <a:gd name="connsiteX120" fmla="*/ 831488 w 3500797"/>
              <a:gd name="connsiteY120" fmla="*/ 979055 h 1246909"/>
              <a:gd name="connsiteX121" fmla="*/ 748360 w 3500797"/>
              <a:gd name="connsiteY121" fmla="*/ 951346 h 1246909"/>
              <a:gd name="connsiteX122" fmla="*/ 692942 w 3500797"/>
              <a:gd name="connsiteY122" fmla="*/ 932873 h 1246909"/>
              <a:gd name="connsiteX123" fmla="*/ 683706 w 3500797"/>
              <a:gd name="connsiteY123" fmla="*/ 960582 h 12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500797" h="1246909">
                <a:moveTo>
                  <a:pt x="683706" y="960582"/>
                </a:moveTo>
                <a:lnTo>
                  <a:pt x="683706" y="960582"/>
                </a:lnTo>
                <a:cubicBezTo>
                  <a:pt x="655997" y="957503"/>
                  <a:pt x="628362" y="953661"/>
                  <a:pt x="600579" y="951346"/>
                </a:cubicBezTo>
                <a:cubicBezTo>
                  <a:pt x="554454" y="947502"/>
                  <a:pt x="508200" y="945407"/>
                  <a:pt x="462033" y="942109"/>
                </a:cubicBezTo>
                <a:lnTo>
                  <a:pt x="341960" y="932873"/>
                </a:lnTo>
                <a:cubicBezTo>
                  <a:pt x="326861" y="927840"/>
                  <a:pt x="295966" y="920243"/>
                  <a:pt x="286542" y="905164"/>
                </a:cubicBezTo>
                <a:cubicBezTo>
                  <a:pt x="276222" y="888652"/>
                  <a:pt x="268070" y="849746"/>
                  <a:pt x="268070" y="849746"/>
                </a:cubicBezTo>
                <a:cubicBezTo>
                  <a:pt x="277306" y="843588"/>
                  <a:pt x="293602" y="842158"/>
                  <a:pt x="295779" y="831273"/>
                </a:cubicBezTo>
                <a:cubicBezTo>
                  <a:pt x="297956" y="820388"/>
                  <a:pt x="286719" y="809447"/>
                  <a:pt x="277306" y="803564"/>
                </a:cubicBezTo>
                <a:cubicBezTo>
                  <a:pt x="270607" y="799377"/>
                  <a:pt x="201167" y="777883"/>
                  <a:pt x="184942" y="775855"/>
                </a:cubicBezTo>
                <a:cubicBezTo>
                  <a:pt x="148155" y="771257"/>
                  <a:pt x="111051" y="769698"/>
                  <a:pt x="74106" y="766619"/>
                </a:cubicBezTo>
                <a:cubicBezTo>
                  <a:pt x="59008" y="761586"/>
                  <a:pt x="28112" y="753987"/>
                  <a:pt x="18688" y="738909"/>
                </a:cubicBezTo>
                <a:cubicBezTo>
                  <a:pt x="8368" y="722397"/>
                  <a:pt x="215" y="683491"/>
                  <a:pt x="215" y="683491"/>
                </a:cubicBezTo>
                <a:cubicBezTo>
                  <a:pt x="6373" y="674255"/>
                  <a:pt x="10839" y="663631"/>
                  <a:pt x="18688" y="655782"/>
                </a:cubicBezTo>
                <a:cubicBezTo>
                  <a:pt x="26537" y="647933"/>
                  <a:pt x="47774" y="648324"/>
                  <a:pt x="46397" y="637309"/>
                </a:cubicBezTo>
                <a:cubicBezTo>
                  <a:pt x="43643" y="615279"/>
                  <a:pt x="9451" y="581891"/>
                  <a:pt x="9451" y="581891"/>
                </a:cubicBezTo>
                <a:cubicBezTo>
                  <a:pt x="6372" y="572655"/>
                  <a:pt x="-1386" y="563785"/>
                  <a:pt x="215" y="554182"/>
                </a:cubicBezTo>
                <a:cubicBezTo>
                  <a:pt x="4585" y="527963"/>
                  <a:pt x="29712" y="521904"/>
                  <a:pt x="46397" y="508000"/>
                </a:cubicBezTo>
                <a:cubicBezTo>
                  <a:pt x="56432" y="499638"/>
                  <a:pt x="62688" y="486634"/>
                  <a:pt x="74106" y="480291"/>
                </a:cubicBezTo>
                <a:cubicBezTo>
                  <a:pt x="91127" y="470835"/>
                  <a:pt x="111051" y="467977"/>
                  <a:pt x="129524" y="461819"/>
                </a:cubicBezTo>
                <a:cubicBezTo>
                  <a:pt x="177892" y="445696"/>
                  <a:pt x="147581" y="453961"/>
                  <a:pt x="221888" y="443346"/>
                </a:cubicBezTo>
                <a:cubicBezTo>
                  <a:pt x="231124" y="437188"/>
                  <a:pt x="241069" y="431980"/>
                  <a:pt x="249597" y="424873"/>
                </a:cubicBezTo>
                <a:cubicBezTo>
                  <a:pt x="280236" y="399341"/>
                  <a:pt x="270619" y="395889"/>
                  <a:pt x="305015" y="378691"/>
                </a:cubicBezTo>
                <a:cubicBezTo>
                  <a:pt x="313723" y="374337"/>
                  <a:pt x="323488" y="372534"/>
                  <a:pt x="332724" y="369455"/>
                </a:cubicBezTo>
                <a:cubicBezTo>
                  <a:pt x="366591" y="372534"/>
                  <a:pt x="400835" y="372781"/>
                  <a:pt x="434324" y="378691"/>
                </a:cubicBezTo>
                <a:cubicBezTo>
                  <a:pt x="453500" y="382075"/>
                  <a:pt x="489742" y="397164"/>
                  <a:pt x="489742" y="397164"/>
                </a:cubicBezTo>
                <a:cubicBezTo>
                  <a:pt x="505136" y="394085"/>
                  <a:pt x="522862" y="396636"/>
                  <a:pt x="535924" y="387928"/>
                </a:cubicBezTo>
                <a:cubicBezTo>
                  <a:pt x="544025" y="382528"/>
                  <a:pt x="542485" y="369580"/>
                  <a:pt x="545160" y="360219"/>
                </a:cubicBezTo>
                <a:cubicBezTo>
                  <a:pt x="549104" y="346415"/>
                  <a:pt x="556253" y="310323"/>
                  <a:pt x="563633" y="295564"/>
                </a:cubicBezTo>
                <a:cubicBezTo>
                  <a:pt x="568597" y="285635"/>
                  <a:pt x="575948" y="277091"/>
                  <a:pt x="582106" y="267855"/>
                </a:cubicBezTo>
                <a:cubicBezTo>
                  <a:pt x="619051" y="270934"/>
                  <a:pt x="655869" y="277091"/>
                  <a:pt x="692942" y="277091"/>
                </a:cubicBezTo>
                <a:cubicBezTo>
                  <a:pt x="708641" y="277091"/>
                  <a:pt x="729705" y="280414"/>
                  <a:pt x="739124" y="267855"/>
                </a:cubicBezTo>
                <a:cubicBezTo>
                  <a:pt x="752186" y="250439"/>
                  <a:pt x="744090" y="224548"/>
                  <a:pt x="748360" y="203200"/>
                </a:cubicBezTo>
                <a:cubicBezTo>
                  <a:pt x="750269" y="193653"/>
                  <a:pt x="752869" y="184002"/>
                  <a:pt x="757597" y="175491"/>
                </a:cubicBezTo>
                <a:cubicBezTo>
                  <a:pt x="795924" y="106502"/>
                  <a:pt x="777952" y="124786"/>
                  <a:pt x="840724" y="110837"/>
                </a:cubicBezTo>
                <a:cubicBezTo>
                  <a:pt x="853116" y="108083"/>
                  <a:pt x="865355" y="104679"/>
                  <a:pt x="877670" y="101600"/>
                </a:cubicBezTo>
                <a:cubicBezTo>
                  <a:pt x="886906" y="95443"/>
                  <a:pt x="897082" y="90503"/>
                  <a:pt x="905379" y="83128"/>
                </a:cubicBezTo>
                <a:cubicBezTo>
                  <a:pt x="957141" y="37117"/>
                  <a:pt x="951194" y="42113"/>
                  <a:pt x="979270" y="0"/>
                </a:cubicBezTo>
                <a:cubicBezTo>
                  <a:pt x="1053161" y="3079"/>
                  <a:pt x="1127354" y="1878"/>
                  <a:pt x="1200942" y="9237"/>
                </a:cubicBezTo>
                <a:cubicBezTo>
                  <a:pt x="1220317" y="11175"/>
                  <a:pt x="1237887" y="21552"/>
                  <a:pt x="1256360" y="27709"/>
                </a:cubicBezTo>
                <a:cubicBezTo>
                  <a:pt x="1265597" y="30788"/>
                  <a:pt x="1274523" y="35037"/>
                  <a:pt x="1284070" y="36946"/>
                </a:cubicBezTo>
                <a:cubicBezTo>
                  <a:pt x="1339798" y="48091"/>
                  <a:pt x="1315358" y="41217"/>
                  <a:pt x="1357960" y="55419"/>
                </a:cubicBezTo>
                <a:cubicBezTo>
                  <a:pt x="1364118" y="67734"/>
                  <a:pt x="1374486" y="78734"/>
                  <a:pt x="1376433" y="92364"/>
                </a:cubicBezTo>
                <a:cubicBezTo>
                  <a:pt x="1377810" y="102002"/>
                  <a:pt x="1361538" y="112151"/>
                  <a:pt x="1367197" y="120073"/>
                </a:cubicBezTo>
                <a:cubicBezTo>
                  <a:pt x="1380101" y="138139"/>
                  <a:pt x="1404142" y="144704"/>
                  <a:pt x="1422615" y="157019"/>
                </a:cubicBezTo>
                <a:cubicBezTo>
                  <a:pt x="1458422" y="180891"/>
                  <a:pt x="1439795" y="171981"/>
                  <a:pt x="1478033" y="184728"/>
                </a:cubicBezTo>
                <a:cubicBezTo>
                  <a:pt x="1481112" y="193964"/>
                  <a:pt x="1485158" y="202933"/>
                  <a:pt x="1487270" y="212437"/>
                </a:cubicBezTo>
                <a:cubicBezTo>
                  <a:pt x="1491333" y="230718"/>
                  <a:pt x="1489303" y="250568"/>
                  <a:pt x="1496506" y="267855"/>
                </a:cubicBezTo>
                <a:cubicBezTo>
                  <a:pt x="1505045" y="288349"/>
                  <a:pt x="1512389" y="316253"/>
                  <a:pt x="1533451" y="323273"/>
                </a:cubicBezTo>
                <a:lnTo>
                  <a:pt x="1561160" y="332509"/>
                </a:lnTo>
                <a:cubicBezTo>
                  <a:pt x="1567318" y="341746"/>
                  <a:pt x="1574668" y="350290"/>
                  <a:pt x="1579633" y="360219"/>
                </a:cubicBezTo>
                <a:cubicBezTo>
                  <a:pt x="1583987" y="368927"/>
                  <a:pt x="1582788" y="380326"/>
                  <a:pt x="1588870" y="387928"/>
                </a:cubicBezTo>
                <a:cubicBezTo>
                  <a:pt x="1608550" y="412527"/>
                  <a:pt x="1620195" y="402252"/>
                  <a:pt x="1644288" y="415637"/>
                </a:cubicBezTo>
                <a:cubicBezTo>
                  <a:pt x="1663695" y="426419"/>
                  <a:pt x="1678644" y="445561"/>
                  <a:pt x="1699706" y="452582"/>
                </a:cubicBezTo>
                <a:lnTo>
                  <a:pt x="1755124" y="471055"/>
                </a:lnTo>
                <a:cubicBezTo>
                  <a:pt x="1764360" y="474134"/>
                  <a:pt x="1773137" y="479409"/>
                  <a:pt x="1782833" y="480291"/>
                </a:cubicBezTo>
                <a:lnTo>
                  <a:pt x="1884433" y="489528"/>
                </a:lnTo>
                <a:cubicBezTo>
                  <a:pt x="2016128" y="533425"/>
                  <a:pt x="1879084" y="489319"/>
                  <a:pt x="1976797" y="517237"/>
                </a:cubicBezTo>
                <a:cubicBezTo>
                  <a:pt x="1986158" y="519912"/>
                  <a:pt x="1994793" y="525803"/>
                  <a:pt x="2004506" y="526473"/>
                </a:cubicBezTo>
                <a:cubicBezTo>
                  <a:pt x="2084424" y="531984"/>
                  <a:pt x="2164603" y="532630"/>
                  <a:pt x="2244651" y="535709"/>
                </a:cubicBezTo>
                <a:cubicBezTo>
                  <a:pt x="2281597" y="532630"/>
                  <a:pt x="2320935" y="539910"/>
                  <a:pt x="2355488" y="526473"/>
                </a:cubicBezTo>
                <a:cubicBezTo>
                  <a:pt x="2379836" y="517004"/>
                  <a:pt x="2389169" y="485546"/>
                  <a:pt x="2410906" y="471055"/>
                </a:cubicBezTo>
                <a:cubicBezTo>
                  <a:pt x="2477780" y="426471"/>
                  <a:pt x="2446466" y="444037"/>
                  <a:pt x="2503270" y="415637"/>
                </a:cubicBezTo>
                <a:cubicBezTo>
                  <a:pt x="2600997" y="440068"/>
                  <a:pt x="2485917" y="406898"/>
                  <a:pt x="2567924" y="443346"/>
                </a:cubicBezTo>
                <a:cubicBezTo>
                  <a:pt x="2585718" y="451254"/>
                  <a:pt x="2604869" y="455661"/>
                  <a:pt x="2623342" y="461819"/>
                </a:cubicBezTo>
                <a:lnTo>
                  <a:pt x="2678760" y="480291"/>
                </a:lnTo>
                <a:cubicBezTo>
                  <a:pt x="2687997" y="483370"/>
                  <a:pt x="2698369" y="484127"/>
                  <a:pt x="2706470" y="489528"/>
                </a:cubicBezTo>
                <a:cubicBezTo>
                  <a:pt x="2715706" y="495685"/>
                  <a:pt x="2724250" y="503036"/>
                  <a:pt x="2734179" y="508000"/>
                </a:cubicBezTo>
                <a:cubicBezTo>
                  <a:pt x="2748948" y="515384"/>
                  <a:pt x="2785015" y="522525"/>
                  <a:pt x="2798833" y="526473"/>
                </a:cubicBezTo>
                <a:cubicBezTo>
                  <a:pt x="2808194" y="529148"/>
                  <a:pt x="2817181" y="533034"/>
                  <a:pt x="2826542" y="535709"/>
                </a:cubicBezTo>
                <a:cubicBezTo>
                  <a:pt x="2907726" y="558905"/>
                  <a:pt x="2824761" y="532037"/>
                  <a:pt x="2891197" y="554182"/>
                </a:cubicBezTo>
                <a:cubicBezTo>
                  <a:pt x="2925064" y="551103"/>
                  <a:pt x="2959089" y="549440"/>
                  <a:pt x="2992797" y="544946"/>
                </a:cubicBezTo>
                <a:cubicBezTo>
                  <a:pt x="3012120" y="542370"/>
                  <a:pt x="3038459" y="532804"/>
                  <a:pt x="3057451" y="526473"/>
                </a:cubicBezTo>
                <a:cubicBezTo>
                  <a:pt x="3079003" y="529552"/>
                  <a:pt x="3100758" y="531439"/>
                  <a:pt x="3122106" y="535709"/>
                </a:cubicBezTo>
                <a:cubicBezTo>
                  <a:pt x="3131653" y="537618"/>
                  <a:pt x="3142212" y="538864"/>
                  <a:pt x="3149815" y="544946"/>
                </a:cubicBezTo>
                <a:cubicBezTo>
                  <a:pt x="3158483" y="551881"/>
                  <a:pt x="3160439" y="564806"/>
                  <a:pt x="3168288" y="572655"/>
                </a:cubicBezTo>
                <a:cubicBezTo>
                  <a:pt x="3186194" y="590561"/>
                  <a:pt x="3201168" y="592852"/>
                  <a:pt x="3223706" y="600364"/>
                </a:cubicBezTo>
                <a:cubicBezTo>
                  <a:pt x="3310674" y="687332"/>
                  <a:pt x="3171210" y="556129"/>
                  <a:pt x="3306833" y="646546"/>
                </a:cubicBezTo>
                <a:cubicBezTo>
                  <a:pt x="3316069" y="652704"/>
                  <a:pt x="3323832" y="662098"/>
                  <a:pt x="3334542" y="665019"/>
                </a:cubicBezTo>
                <a:cubicBezTo>
                  <a:pt x="3358489" y="671550"/>
                  <a:pt x="3383803" y="671176"/>
                  <a:pt x="3408433" y="674255"/>
                </a:cubicBezTo>
                <a:cubicBezTo>
                  <a:pt x="3417669" y="677334"/>
                  <a:pt x="3427631" y="678763"/>
                  <a:pt x="3436142" y="683491"/>
                </a:cubicBezTo>
                <a:cubicBezTo>
                  <a:pt x="3455550" y="694273"/>
                  <a:pt x="3491560" y="720437"/>
                  <a:pt x="3491560" y="720437"/>
                </a:cubicBezTo>
                <a:cubicBezTo>
                  <a:pt x="3494639" y="729673"/>
                  <a:pt x="3500797" y="738410"/>
                  <a:pt x="3500797" y="748146"/>
                </a:cubicBezTo>
                <a:cubicBezTo>
                  <a:pt x="3500797" y="784303"/>
                  <a:pt x="3472408" y="786670"/>
                  <a:pt x="3445379" y="803564"/>
                </a:cubicBezTo>
                <a:cubicBezTo>
                  <a:pt x="3435966" y="809447"/>
                  <a:pt x="3426906" y="815879"/>
                  <a:pt x="3417670" y="822037"/>
                </a:cubicBezTo>
                <a:cubicBezTo>
                  <a:pt x="3393040" y="818958"/>
                  <a:pt x="3368201" y="817240"/>
                  <a:pt x="3343779" y="812800"/>
                </a:cubicBezTo>
                <a:cubicBezTo>
                  <a:pt x="3334200" y="811058"/>
                  <a:pt x="3325806" y="803564"/>
                  <a:pt x="3316070" y="803564"/>
                </a:cubicBezTo>
                <a:cubicBezTo>
                  <a:pt x="3266713" y="803564"/>
                  <a:pt x="3217549" y="809721"/>
                  <a:pt x="3168288" y="812800"/>
                </a:cubicBezTo>
                <a:cubicBezTo>
                  <a:pt x="3104753" y="833980"/>
                  <a:pt x="3181923" y="805009"/>
                  <a:pt x="3103633" y="849746"/>
                </a:cubicBezTo>
                <a:cubicBezTo>
                  <a:pt x="3095180" y="854576"/>
                  <a:pt x="3085160" y="855903"/>
                  <a:pt x="3075924" y="858982"/>
                </a:cubicBezTo>
                <a:cubicBezTo>
                  <a:pt x="3066688" y="865140"/>
                  <a:pt x="3058144" y="872491"/>
                  <a:pt x="3048215" y="877455"/>
                </a:cubicBezTo>
                <a:cubicBezTo>
                  <a:pt x="3039507" y="881809"/>
                  <a:pt x="3028959" y="881861"/>
                  <a:pt x="3020506" y="886691"/>
                </a:cubicBezTo>
                <a:cubicBezTo>
                  <a:pt x="3011051" y="892094"/>
                  <a:pt x="2970141" y="926749"/>
                  <a:pt x="2955851" y="932873"/>
                </a:cubicBezTo>
                <a:cubicBezTo>
                  <a:pt x="2944183" y="937873"/>
                  <a:pt x="2931112" y="938622"/>
                  <a:pt x="2918906" y="942109"/>
                </a:cubicBezTo>
                <a:cubicBezTo>
                  <a:pt x="2909545" y="944784"/>
                  <a:pt x="2900433" y="948267"/>
                  <a:pt x="2891197" y="951346"/>
                </a:cubicBezTo>
                <a:cubicBezTo>
                  <a:pt x="2818085" y="942206"/>
                  <a:pt x="2754982" y="932873"/>
                  <a:pt x="2678760" y="932873"/>
                </a:cubicBezTo>
                <a:cubicBezTo>
                  <a:pt x="2666066" y="932873"/>
                  <a:pt x="2654130" y="939030"/>
                  <a:pt x="2641815" y="942109"/>
                </a:cubicBezTo>
                <a:cubicBezTo>
                  <a:pt x="2623342" y="954424"/>
                  <a:pt x="2598712" y="960582"/>
                  <a:pt x="2586397" y="979055"/>
                </a:cubicBezTo>
                <a:cubicBezTo>
                  <a:pt x="2580239" y="988291"/>
                  <a:pt x="2576592" y="999829"/>
                  <a:pt x="2567924" y="1006764"/>
                </a:cubicBezTo>
                <a:cubicBezTo>
                  <a:pt x="2560321" y="1012846"/>
                  <a:pt x="2549794" y="1014258"/>
                  <a:pt x="2540215" y="1016000"/>
                </a:cubicBezTo>
                <a:cubicBezTo>
                  <a:pt x="2520251" y="1019630"/>
                  <a:pt x="2399353" y="1032678"/>
                  <a:pt x="2383197" y="1034473"/>
                </a:cubicBezTo>
                <a:cubicBezTo>
                  <a:pt x="2373961" y="1040631"/>
                  <a:pt x="2366184" y="1049975"/>
                  <a:pt x="2355488" y="1052946"/>
                </a:cubicBezTo>
                <a:cubicBezTo>
                  <a:pt x="2310110" y="1065551"/>
                  <a:pt x="2259979" y="1061527"/>
                  <a:pt x="2216942" y="1080655"/>
                </a:cubicBezTo>
                <a:cubicBezTo>
                  <a:pt x="2200537" y="1087946"/>
                  <a:pt x="2200004" y="1112475"/>
                  <a:pt x="2189233" y="1126837"/>
                </a:cubicBezTo>
                <a:cubicBezTo>
                  <a:pt x="2140005" y="1192475"/>
                  <a:pt x="2184506" y="1114837"/>
                  <a:pt x="2124579" y="1182255"/>
                </a:cubicBezTo>
                <a:cubicBezTo>
                  <a:pt x="2062175" y="1252459"/>
                  <a:pt x="2117491" y="1227721"/>
                  <a:pt x="2059924" y="1246909"/>
                </a:cubicBezTo>
                <a:cubicBezTo>
                  <a:pt x="2006678" y="1211413"/>
                  <a:pt x="2058038" y="1242142"/>
                  <a:pt x="2004506" y="1219200"/>
                </a:cubicBezTo>
                <a:cubicBezTo>
                  <a:pt x="1991850" y="1213776"/>
                  <a:pt x="1981061" y="1203428"/>
                  <a:pt x="1967560" y="1200728"/>
                </a:cubicBezTo>
                <a:cubicBezTo>
                  <a:pt x="1934214" y="1194059"/>
                  <a:pt x="1899827" y="1194570"/>
                  <a:pt x="1865960" y="1191491"/>
                </a:cubicBezTo>
                <a:cubicBezTo>
                  <a:pt x="1856724" y="1185334"/>
                  <a:pt x="1848180" y="1177983"/>
                  <a:pt x="1838251" y="1173019"/>
                </a:cubicBezTo>
                <a:cubicBezTo>
                  <a:pt x="1801571" y="1154679"/>
                  <a:pt x="1816864" y="1175559"/>
                  <a:pt x="1782833" y="1145309"/>
                </a:cubicBezTo>
                <a:cubicBezTo>
                  <a:pt x="1763307" y="1127953"/>
                  <a:pt x="1741906" y="1111628"/>
                  <a:pt x="1727415" y="1089891"/>
                </a:cubicBezTo>
                <a:cubicBezTo>
                  <a:pt x="1721257" y="1080655"/>
                  <a:pt x="1717470" y="1069289"/>
                  <a:pt x="1708942" y="1062182"/>
                </a:cubicBezTo>
                <a:cubicBezTo>
                  <a:pt x="1693723" y="1049499"/>
                  <a:pt x="1663539" y="1040890"/>
                  <a:pt x="1644288" y="1034473"/>
                </a:cubicBezTo>
                <a:cubicBezTo>
                  <a:pt x="1514703" y="1046253"/>
                  <a:pt x="1539279" y="1049102"/>
                  <a:pt x="1385670" y="1034473"/>
                </a:cubicBezTo>
                <a:cubicBezTo>
                  <a:pt x="1361983" y="1032217"/>
                  <a:pt x="1311452" y="1011301"/>
                  <a:pt x="1293306" y="1006764"/>
                </a:cubicBezTo>
                <a:cubicBezTo>
                  <a:pt x="1195334" y="982271"/>
                  <a:pt x="1244607" y="991440"/>
                  <a:pt x="1145524" y="979055"/>
                </a:cubicBezTo>
                <a:cubicBezTo>
                  <a:pt x="1120894" y="982134"/>
                  <a:pt x="1095904" y="983090"/>
                  <a:pt x="1071633" y="988291"/>
                </a:cubicBezTo>
                <a:cubicBezTo>
                  <a:pt x="1052593" y="992371"/>
                  <a:pt x="1016215" y="1006764"/>
                  <a:pt x="1016215" y="1006764"/>
                </a:cubicBezTo>
                <a:cubicBezTo>
                  <a:pt x="973112" y="1003685"/>
                  <a:pt x="929641" y="1003938"/>
                  <a:pt x="886906" y="997528"/>
                </a:cubicBezTo>
                <a:cubicBezTo>
                  <a:pt x="867649" y="994640"/>
                  <a:pt x="849961" y="985213"/>
                  <a:pt x="831488" y="979055"/>
                </a:cubicBezTo>
                <a:lnTo>
                  <a:pt x="748360" y="951346"/>
                </a:lnTo>
                <a:lnTo>
                  <a:pt x="692942" y="932873"/>
                </a:lnTo>
                <a:lnTo>
                  <a:pt x="683706" y="960582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01E99D0-D726-4374-A1B9-70CBAA0E943B}"/>
              </a:ext>
            </a:extLst>
          </p:cNvPr>
          <p:cNvSpPr/>
          <p:nvPr/>
        </p:nvSpPr>
        <p:spPr>
          <a:xfrm rot="14083128">
            <a:off x="6986908" y="3563176"/>
            <a:ext cx="4372976" cy="146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EA67B9-CE14-4269-B7D3-53DF710B1532}"/>
              </a:ext>
            </a:extLst>
          </p:cNvPr>
          <p:cNvSpPr txBox="1"/>
          <p:nvPr/>
        </p:nvSpPr>
        <p:spPr>
          <a:xfrm>
            <a:off x="1921020" y="52897"/>
            <a:ext cx="828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/>
              <a:t>Enhanced Convection With Vortex Engine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8529D9-D680-4659-A968-0969A2B273E7}"/>
              </a:ext>
            </a:extLst>
          </p:cNvPr>
          <p:cNvSpPr txBox="1"/>
          <p:nvPr/>
        </p:nvSpPr>
        <p:spPr>
          <a:xfrm>
            <a:off x="270999" y="5673522"/>
            <a:ext cx="56526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Enhanced convection with vortex engine overcomes inhibition</a:t>
            </a:r>
            <a:endParaRPr lang="en-AU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3B94F4-9044-4B58-B8AD-A092C22B9705}"/>
              </a:ext>
            </a:extLst>
          </p:cNvPr>
          <p:cNvCxnSpPr>
            <a:cxnSpLocks/>
          </p:cNvCxnSpPr>
          <p:nvPr/>
        </p:nvCxnSpPr>
        <p:spPr>
          <a:xfrm flipV="1">
            <a:off x="5369668" y="3391910"/>
            <a:ext cx="3636513" cy="2493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71CD28B-AB2C-4EE2-91D0-0E01DD27F069}"/>
              </a:ext>
            </a:extLst>
          </p:cNvPr>
          <p:cNvSpPr/>
          <p:nvPr/>
        </p:nvSpPr>
        <p:spPr>
          <a:xfrm>
            <a:off x="8829964" y="2567709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B449E75-66FB-45DD-8F0F-B9AC6119C269}"/>
              </a:ext>
            </a:extLst>
          </p:cNvPr>
          <p:cNvSpPr/>
          <p:nvPr/>
        </p:nvSpPr>
        <p:spPr>
          <a:xfrm>
            <a:off x="9463019" y="2596642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E753B40-7637-4615-A227-D8DCD2E360D6}"/>
              </a:ext>
            </a:extLst>
          </p:cNvPr>
          <p:cNvSpPr/>
          <p:nvPr/>
        </p:nvSpPr>
        <p:spPr>
          <a:xfrm>
            <a:off x="10184706" y="2499841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59A1124-140E-4E84-8A1C-E3DD63D7D35D}"/>
              </a:ext>
            </a:extLst>
          </p:cNvPr>
          <p:cNvSpPr/>
          <p:nvPr/>
        </p:nvSpPr>
        <p:spPr>
          <a:xfrm>
            <a:off x="9954500" y="2872690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2D4AEF3-67FB-4800-A168-A89AFB1EE943}"/>
              </a:ext>
            </a:extLst>
          </p:cNvPr>
          <p:cNvSpPr/>
          <p:nvPr/>
        </p:nvSpPr>
        <p:spPr>
          <a:xfrm>
            <a:off x="9778283" y="3391909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C8C8A91-D552-4513-A723-A2243C127FCA}"/>
              </a:ext>
            </a:extLst>
          </p:cNvPr>
          <p:cNvSpPr/>
          <p:nvPr/>
        </p:nvSpPr>
        <p:spPr>
          <a:xfrm>
            <a:off x="9413085" y="3453176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B233460-E851-4F2B-805B-F170E00BB86B}"/>
              </a:ext>
            </a:extLst>
          </p:cNvPr>
          <p:cNvSpPr/>
          <p:nvPr/>
        </p:nvSpPr>
        <p:spPr>
          <a:xfrm>
            <a:off x="8982364" y="2720109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F3ACD32-423E-4262-A9F3-27E3E880068C}"/>
              </a:ext>
            </a:extLst>
          </p:cNvPr>
          <p:cNvSpPr/>
          <p:nvPr/>
        </p:nvSpPr>
        <p:spPr>
          <a:xfrm>
            <a:off x="10117929" y="3306617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907E6F0-A786-4AA9-962A-899FC04AEE26}"/>
              </a:ext>
            </a:extLst>
          </p:cNvPr>
          <p:cNvSpPr/>
          <p:nvPr/>
        </p:nvSpPr>
        <p:spPr>
          <a:xfrm>
            <a:off x="9287164" y="3024909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E0B16C5-83C3-4AC1-A4F7-9338E63EF0F1}"/>
              </a:ext>
            </a:extLst>
          </p:cNvPr>
          <p:cNvSpPr/>
          <p:nvPr/>
        </p:nvSpPr>
        <p:spPr>
          <a:xfrm>
            <a:off x="10510838" y="3636178"/>
            <a:ext cx="176217" cy="221673"/>
          </a:xfrm>
          <a:custGeom>
            <a:avLst/>
            <a:gdLst>
              <a:gd name="connsiteX0" fmla="*/ 0 w 176217"/>
              <a:gd name="connsiteY0" fmla="*/ 0 h 221673"/>
              <a:gd name="connsiteX1" fmla="*/ 0 w 176217"/>
              <a:gd name="connsiteY1" fmla="*/ 0 h 221673"/>
              <a:gd name="connsiteX2" fmla="*/ 73891 w 176217"/>
              <a:gd name="connsiteY2" fmla="*/ 92364 h 221673"/>
              <a:gd name="connsiteX3" fmla="*/ 129309 w 176217"/>
              <a:gd name="connsiteY3" fmla="*/ 129309 h 221673"/>
              <a:gd name="connsiteX4" fmla="*/ 157018 w 176217"/>
              <a:gd name="connsiteY4" fmla="*/ 147782 h 221673"/>
              <a:gd name="connsiteX5" fmla="*/ 157018 w 176217"/>
              <a:gd name="connsiteY5" fmla="*/ 203200 h 221673"/>
              <a:gd name="connsiteX6" fmla="*/ 101600 w 176217"/>
              <a:gd name="connsiteY6" fmla="*/ 221673 h 221673"/>
              <a:gd name="connsiteX7" fmla="*/ 46181 w 176217"/>
              <a:gd name="connsiteY7" fmla="*/ 203200 h 221673"/>
              <a:gd name="connsiteX8" fmla="*/ 18472 w 176217"/>
              <a:gd name="connsiteY8" fmla="*/ 36946 h 221673"/>
              <a:gd name="connsiteX9" fmla="*/ 0 w 176217"/>
              <a:gd name="connsiteY9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17" h="221673">
                <a:moveTo>
                  <a:pt x="0" y="0"/>
                </a:moveTo>
                <a:lnTo>
                  <a:pt x="0" y="0"/>
                </a:lnTo>
                <a:cubicBezTo>
                  <a:pt x="20152" y="28214"/>
                  <a:pt x="44035" y="69143"/>
                  <a:pt x="73891" y="92364"/>
                </a:cubicBezTo>
                <a:cubicBezTo>
                  <a:pt x="91416" y="105994"/>
                  <a:pt x="110836" y="116994"/>
                  <a:pt x="129309" y="129309"/>
                </a:cubicBezTo>
                <a:lnTo>
                  <a:pt x="157018" y="147782"/>
                </a:lnTo>
                <a:cubicBezTo>
                  <a:pt x="171507" y="169515"/>
                  <a:pt x="191790" y="181467"/>
                  <a:pt x="157018" y="203200"/>
                </a:cubicBezTo>
                <a:cubicBezTo>
                  <a:pt x="140506" y="213520"/>
                  <a:pt x="101600" y="221673"/>
                  <a:pt x="101600" y="221673"/>
                </a:cubicBezTo>
                <a:cubicBezTo>
                  <a:pt x="83127" y="215515"/>
                  <a:pt x="47798" y="222605"/>
                  <a:pt x="46181" y="203200"/>
                </a:cubicBezTo>
                <a:cubicBezTo>
                  <a:pt x="45780" y="198392"/>
                  <a:pt x="43179" y="61654"/>
                  <a:pt x="18472" y="3694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070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9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90F1B0-AC4B-4E4A-BCBF-84A52205116E}"/>
              </a:ext>
            </a:extLst>
          </p:cNvPr>
          <p:cNvSpPr txBox="1"/>
          <p:nvPr/>
        </p:nvSpPr>
        <p:spPr>
          <a:xfrm>
            <a:off x="748937" y="844731"/>
            <a:ext cx="103022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The biggest advantage of the vortex engine with geothermal power source is that it can be a baseload power system, able to supply 24/7.</a:t>
            </a:r>
          </a:p>
          <a:p>
            <a:endParaRPr lang="en-AU" sz="3200" dirty="0"/>
          </a:p>
          <a:p>
            <a:r>
              <a:rPr lang="en-AU" sz="3200" dirty="0"/>
              <a:t>Other advantages include the fact that it will </a:t>
            </a:r>
            <a:r>
              <a:rPr lang="en-AU" sz="3200" b="1" dirty="0"/>
              <a:t>enhance tropospheric convection</a:t>
            </a:r>
            <a:r>
              <a:rPr lang="en-AU" sz="3200" dirty="0"/>
              <a:t>, hence being a significant factor in the </a:t>
            </a:r>
            <a:r>
              <a:rPr lang="en-AU" sz="3200" b="1" dirty="0"/>
              <a:t>reversal</a:t>
            </a:r>
            <a:r>
              <a:rPr lang="en-AU" sz="3200" dirty="0"/>
              <a:t> of global warming.</a:t>
            </a:r>
          </a:p>
          <a:p>
            <a:r>
              <a:rPr lang="en-AU" sz="3200" dirty="0"/>
              <a:t> </a:t>
            </a:r>
          </a:p>
          <a:p>
            <a:r>
              <a:rPr lang="en-AU" sz="3200" dirty="0"/>
              <a:t>Conventional wind farms arguably actually act to </a:t>
            </a:r>
            <a:r>
              <a:rPr lang="en-AU" sz="3200" b="1" dirty="0"/>
              <a:t>inhibit</a:t>
            </a:r>
            <a:r>
              <a:rPr lang="en-AU" sz="3200" dirty="0"/>
              <a:t> convection.  </a:t>
            </a:r>
          </a:p>
          <a:p>
            <a:r>
              <a:rPr lang="en-A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765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3406F0-5089-4E41-B0DC-0999579E805D}"/>
              </a:ext>
            </a:extLst>
          </p:cNvPr>
          <p:cNvSpPr txBox="1"/>
          <p:nvPr/>
        </p:nvSpPr>
        <p:spPr>
          <a:xfrm>
            <a:off x="1968137" y="2569029"/>
            <a:ext cx="7968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5889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20511</TotalTime>
  <Words>360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ITCZ convection inhibition with the Atmospheric Brown Cloud</vt:lpstr>
      <vt:lpstr>PowerPoint Presentation</vt:lpstr>
      <vt:lpstr>PowerPoint Presentation</vt:lpstr>
      <vt:lpstr>PowerPoint Presentation</vt:lpstr>
      <vt:lpstr>Increase in Atmospheric Water Vapour Levels 1988-2012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ITCZ convection inhibition with Atmospheric Brown Cloud</dc:title>
  <dc:creator>Donald Cooper</dc:creator>
  <cp:lastModifiedBy>Donald Cooper</cp:lastModifiedBy>
  <cp:revision>50</cp:revision>
  <dcterms:created xsi:type="dcterms:W3CDTF">2018-04-07T03:44:57Z</dcterms:created>
  <dcterms:modified xsi:type="dcterms:W3CDTF">2023-04-27T07:21:07Z</dcterms:modified>
</cp:coreProperties>
</file>