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7" r:id="rId6"/>
    <p:sldId id="256" r:id="rId7"/>
    <p:sldId id="262" r:id="rId8"/>
    <p:sldId id="263" r:id="rId9"/>
    <p:sldId id="264" r:id="rId10"/>
    <p:sldId id="265" r:id="rId11"/>
    <p:sldId id="266" r:id="rId12"/>
    <p:sldId id="267" r:id="rId13"/>
    <p:sldId id="268" r:id="rId14"/>
    <p:sldId id="333" r:id="rId15"/>
    <p:sldId id="269" r:id="rId16"/>
    <p:sldId id="291" r:id="rId17"/>
    <p:sldId id="270" r:id="rId18"/>
    <p:sldId id="272" r:id="rId19"/>
    <p:sldId id="274" r:id="rId20"/>
    <p:sldId id="277" r:id="rId21"/>
    <p:sldId id="328" r:id="rId22"/>
    <p:sldId id="278" r:id="rId23"/>
    <p:sldId id="279" r:id="rId24"/>
    <p:sldId id="258" r:id="rId25"/>
    <p:sldId id="280" r:id="rId26"/>
    <p:sldId id="322" r:id="rId27"/>
    <p:sldId id="330" r:id="rId28"/>
    <p:sldId id="284" r:id="rId29"/>
    <p:sldId id="285" r:id="rId30"/>
    <p:sldId id="331" r:id="rId31"/>
    <p:sldId id="286" r:id="rId32"/>
    <p:sldId id="287" r:id="rId33"/>
    <p:sldId id="332" r:id="rId34"/>
    <p:sldId id="288" r:id="rId35"/>
    <p:sldId id="290" r:id="rId36"/>
    <p:sldId id="289" r:id="rId37"/>
    <p:sldId id="292" r:id="rId38"/>
    <p:sldId id="302" r:id="rId39"/>
    <p:sldId id="293" r:id="rId40"/>
    <p:sldId id="294" r:id="rId41"/>
    <p:sldId id="295" r:id="rId42"/>
    <p:sldId id="296" r:id="rId43"/>
    <p:sldId id="297" r:id="rId44"/>
    <p:sldId id="298" r:id="rId45"/>
    <p:sldId id="327" r:id="rId46"/>
    <p:sldId id="316" r:id="rId47"/>
    <p:sldId id="273" r:id="rId48"/>
    <p:sldId id="317" r:id="rId49"/>
    <p:sldId id="275" r:id="rId50"/>
    <p:sldId id="311" r:id="rId51"/>
    <p:sldId id="282" r:id="rId52"/>
    <p:sldId id="283" r:id="rId53"/>
    <p:sldId id="312" r:id="rId54"/>
    <p:sldId id="261" r:id="rId55"/>
    <p:sldId id="300" r:id="rId56"/>
    <p:sldId id="324" r:id="rId57"/>
    <p:sldId id="325" r:id="rId58"/>
    <p:sldId id="326" r:id="rId59"/>
    <p:sldId id="313" r:id="rId60"/>
    <p:sldId id="307" r:id="rId61"/>
    <p:sldId id="308" r:id="rId62"/>
    <p:sldId id="309" r:id="rId63"/>
    <p:sldId id="299" r:id="rId64"/>
    <p:sldId id="305" r:id="rId65"/>
    <p:sldId id="304" r:id="rId66"/>
    <p:sldId id="340" r:id="rId67"/>
    <p:sldId id="341" r:id="rId68"/>
    <p:sldId id="342" r:id="rId69"/>
    <p:sldId id="344" r:id="rId70"/>
    <p:sldId id="320" r:id="rId71"/>
    <p:sldId id="343" r:id="rId72"/>
    <p:sldId id="315" r:id="rId73"/>
    <p:sldId id="318" r:id="rId74"/>
    <p:sldId id="314" r:id="rId75"/>
    <p:sldId id="319" r:id="rId76"/>
    <p:sldId id="335" r:id="rId77"/>
    <p:sldId id="321" r:id="rId78"/>
    <p:sldId id="334" r:id="rId79"/>
    <p:sldId id="345" r:id="rId80"/>
    <p:sldId id="337" r:id="rId81"/>
    <p:sldId id="339"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2C6A349-3CB1-41F1-A901-62149B765D09}" type="datetimeFigureOut">
              <a:rPr lang="en-AU" smtClean="0"/>
              <a:t>12/02/2018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358974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2C6A349-3CB1-41F1-A901-62149B765D09}" type="datetimeFigureOut">
              <a:rPr lang="en-AU" smtClean="0"/>
              <a:t>12/02/2018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33434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2C6A349-3CB1-41F1-A901-62149B765D09}" type="datetimeFigureOut">
              <a:rPr lang="en-AU" smtClean="0"/>
              <a:t>12/02/2018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774175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00794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895453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90820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7401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109208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287072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89158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64537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2C6A349-3CB1-41F1-A901-62149B765D09}" type="datetimeFigureOut">
              <a:rPr lang="en-AU" smtClean="0"/>
              <a:t>12/02/2018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4054377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240886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090005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428475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582981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118511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026327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079760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914513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544437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0308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6A349-3CB1-41F1-A901-62149B765D09}" type="datetimeFigureOut">
              <a:rPr lang="en-AU" smtClean="0"/>
              <a:t>12/02/2018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3195155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858282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619368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208579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947956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001731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987317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464516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267569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7258848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49082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2C6A349-3CB1-41F1-A901-62149B765D09}" type="datetimeFigureOut">
              <a:rPr lang="en-AU" smtClean="0"/>
              <a:t>12/02/2018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3060062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37136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739179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489020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165754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872298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0519482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366580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215033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651641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89810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2C6A349-3CB1-41F1-A901-62149B765D09}" type="datetimeFigureOut">
              <a:rPr lang="en-AU" smtClean="0"/>
              <a:t>12/02/2018</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2318747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235357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667332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188338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242003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223409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4065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2C6A349-3CB1-41F1-A901-62149B765D09}" type="datetimeFigureOut">
              <a:rPr lang="en-AU" smtClean="0"/>
              <a:t>12/02/2018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222777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6A349-3CB1-41F1-A901-62149B765D09}" type="datetimeFigureOut">
              <a:rPr lang="en-AU" smtClean="0"/>
              <a:t>12/02/2018</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258269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C6A349-3CB1-41F1-A901-62149B765D09}" type="datetimeFigureOut">
              <a:rPr lang="en-AU" smtClean="0"/>
              <a:t>12/02/2018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89121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C6A349-3CB1-41F1-A901-62149B765D09}" type="datetimeFigureOut">
              <a:rPr lang="en-AU" smtClean="0"/>
              <a:t>12/02/2018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3A1BB051-6E47-46AF-9C7F-6002C89FC878}" type="slidenum">
              <a:rPr lang="en-AU" smtClean="0"/>
              <a:t>‹#›</a:t>
            </a:fld>
            <a:endParaRPr lang="en-AU" dirty="0"/>
          </a:p>
        </p:txBody>
      </p:sp>
    </p:spTree>
    <p:extLst>
      <p:ext uri="{BB962C8B-B14F-4D97-AF65-F5344CB8AC3E}">
        <p14:creationId xmlns:p14="http://schemas.microsoft.com/office/powerpoint/2010/main" val="95804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6A349-3CB1-41F1-A901-62149B765D09}" type="datetimeFigureOut">
              <a:rPr lang="en-AU" smtClean="0"/>
              <a:t>12/02/2018</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BB051-6E47-46AF-9C7F-6002C89FC878}" type="slidenum">
              <a:rPr lang="en-AU" smtClean="0"/>
              <a:t>‹#›</a:t>
            </a:fld>
            <a:endParaRPr lang="en-AU" dirty="0"/>
          </a:p>
        </p:txBody>
      </p:sp>
    </p:spTree>
    <p:extLst>
      <p:ext uri="{BB962C8B-B14F-4D97-AF65-F5344CB8AC3E}">
        <p14:creationId xmlns:p14="http://schemas.microsoft.com/office/powerpoint/2010/main" val="228897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78581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620353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341743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059B2-298D-4631-9E0C-32573F315BCF}" type="datetimeFigureOut">
              <a:rPr lang="en-AU" smtClean="0">
                <a:solidFill>
                  <a:prstClr val="black">
                    <a:tint val="75000"/>
                  </a:prstClr>
                </a:solidFill>
              </a:rPr>
              <a:pPr/>
              <a:t>12/02/2018</a:t>
            </a:fld>
            <a:endParaRPr lang="en-AU"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77D61-F4E1-4C75-8894-541006BFB8E7}"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9944219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hyperlink" Target="http://acoustics.org/pressroom/httpdocs/133rd/2apa10.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9.xml"/><Relationship Id="rId1" Type="http://schemas.openxmlformats.org/officeDocument/2006/relationships/tags" Target="../tags/tag6.xml"/><Relationship Id="rId5" Type="http://schemas.openxmlformats.org/officeDocument/2006/relationships/hyperlink" Target="http://arxiv.org/abs/1303.4872" TargetMode="Externa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40.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51.xml"/><Relationship Id="rId1" Type="http://schemas.openxmlformats.org/officeDocument/2006/relationships/tags" Target="../tags/tag8.xml"/><Relationship Id="rId4" Type="http://schemas.openxmlformats.org/officeDocument/2006/relationships/hyperlink" Target="https://commons.wikimedia.org/wiki/File:Fusion_rxnrate.sv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firstlightfusion.com/"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hyperlink" Target="http://web.mit.edu/2.016/www/handouts/2005Reading4.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www.generalfusion.com/blog/wp-content/uploads/2016/08/Laberge-2013-Acoustically-Driven-Magnetized-Target-Fusion.pdf"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money.cnn.com/technology/elonmusk/" TargetMode="External"/><Relationship Id="rId2" Type="http://schemas.openxmlformats.org/officeDocument/2006/relationships/hyperlink" Target="http://www.generalfusion.com/blog/category/in-the-news/this-company-could-power-the-world-for-65-billion-years/"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http://www.mpoweruk.com/nuclear_theory.htm"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homepages.rpi.edu/~laheyr/Sonofusion%20Paper-pdf_Lahey_NURETH-11.pdf" TargetMode="External"/><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hyperlink" Target="https://en.wikipedia.org/wiki/Trinity_test"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hyperlink" Target="https://monstermaschine.wordpress.com/2012/09/25/why-mankind-must-not-fear-the-pure-fusion-bomb/"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942663" y="2218765"/>
            <a:ext cx="6306670" cy="4537006"/>
            <a:chOff x="2864224" y="2380130"/>
            <a:chExt cx="6164705" cy="4362194"/>
          </a:xfrm>
        </p:grpSpPr>
        <p:grpSp>
          <p:nvGrpSpPr>
            <p:cNvPr id="40" name="Group 39"/>
            <p:cNvGrpSpPr/>
            <p:nvPr/>
          </p:nvGrpSpPr>
          <p:grpSpPr>
            <a:xfrm>
              <a:off x="2864224" y="2380130"/>
              <a:ext cx="6164705" cy="4362194"/>
              <a:chOff x="3163069" y="2677672"/>
              <a:chExt cx="5865860" cy="4064651"/>
            </a:xfrm>
          </p:grpSpPr>
          <p:sp>
            <p:nvSpPr>
              <p:cNvPr id="6" name="Rectangle 5"/>
              <p:cNvSpPr/>
              <p:nvPr/>
            </p:nvSpPr>
            <p:spPr>
              <a:xfrm>
                <a:off x="3163069" y="2677672"/>
                <a:ext cx="5865860" cy="4064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nvGrpSpPr>
              <p:cNvPr id="7" name="Group 6"/>
              <p:cNvGrpSpPr>
                <a:grpSpLocks/>
              </p:cNvGrpSpPr>
              <p:nvPr/>
            </p:nvGrpSpPr>
            <p:grpSpPr>
              <a:xfrm>
                <a:off x="3242624" y="2953234"/>
                <a:ext cx="5191623" cy="3777207"/>
                <a:chOff x="0" y="257175"/>
                <a:chExt cx="4633912" cy="4369196"/>
              </a:xfrm>
            </p:grpSpPr>
            <p:sp>
              <p:nvSpPr>
                <p:cNvPr id="14" name="Freeform 13"/>
                <p:cNvSpPr/>
                <p:nvPr/>
              </p:nvSpPr>
              <p:spPr>
                <a:xfrm>
                  <a:off x="790575" y="371475"/>
                  <a:ext cx="1854200" cy="4165600"/>
                </a:xfrm>
                <a:custGeom>
                  <a:avLst/>
                  <a:gdLst>
                    <a:gd name="connsiteX0" fmla="*/ 1828800 w 1854200"/>
                    <a:gd name="connsiteY0" fmla="*/ 965200 h 4165600"/>
                    <a:gd name="connsiteX1" fmla="*/ 1600200 w 1854200"/>
                    <a:gd name="connsiteY1" fmla="*/ 292100 h 4165600"/>
                    <a:gd name="connsiteX2" fmla="*/ 825500 w 1854200"/>
                    <a:gd name="connsiteY2" fmla="*/ 0 h 4165600"/>
                    <a:gd name="connsiteX3" fmla="*/ 228600 w 1854200"/>
                    <a:gd name="connsiteY3" fmla="*/ 254000 h 4165600"/>
                    <a:gd name="connsiteX4" fmla="*/ 0 w 1854200"/>
                    <a:gd name="connsiteY4" fmla="*/ 1079500 h 4165600"/>
                    <a:gd name="connsiteX5" fmla="*/ 139700 w 1854200"/>
                    <a:gd name="connsiteY5" fmla="*/ 1841500 h 4165600"/>
                    <a:gd name="connsiteX6" fmla="*/ 165100 w 1854200"/>
                    <a:gd name="connsiteY6" fmla="*/ 2336800 h 4165600"/>
                    <a:gd name="connsiteX7" fmla="*/ 0 w 1854200"/>
                    <a:gd name="connsiteY7" fmla="*/ 2933700 h 4165600"/>
                    <a:gd name="connsiteX8" fmla="*/ 76200 w 1854200"/>
                    <a:gd name="connsiteY8" fmla="*/ 3619500 h 4165600"/>
                    <a:gd name="connsiteX9" fmla="*/ 533400 w 1854200"/>
                    <a:gd name="connsiteY9" fmla="*/ 4076700 h 4165600"/>
                    <a:gd name="connsiteX10" fmla="*/ 1206500 w 1854200"/>
                    <a:gd name="connsiteY10" fmla="*/ 4165600 h 4165600"/>
                    <a:gd name="connsiteX11" fmla="*/ 1625600 w 1854200"/>
                    <a:gd name="connsiteY11" fmla="*/ 3822700 h 4165600"/>
                    <a:gd name="connsiteX12" fmla="*/ 1854200 w 1854200"/>
                    <a:gd name="connsiteY12" fmla="*/ 3289300 h 4165600"/>
                    <a:gd name="connsiteX13" fmla="*/ 1790700 w 1854200"/>
                    <a:gd name="connsiteY13" fmla="*/ 3213100 h 4165600"/>
                    <a:gd name="connsiteX14" fmla="*/ 1651000 w 1854200"/>
                    <a:gd name="connsiteY14" fmla="*/ 3200400 h 4165600"/>
                    <a:gd name="connsiteX15" fmla="*/ 1422400 w 1854200"/>
                    <a:gd name="connsiteY15" fmla="*/ 3200400 h 4165600"/>
                    <a:gd name="connsiteX16" fmla="*/ 1206500 w 1854200"/>
                    <a:gd name="connsiteY16" fmla="*/ 3213100 h 4165600"/>
                    <a:gd name="connsiteX17" fmla="*/ 723900 w 1854200"/>
                    <a:gd name="connsiteY17" fmla="*/ 3213100 h 4165600"/>
                    <a:gd name="connsiteX18" fmla="*/ 673100 w 1854200"/>
                    <a:gd name="connsiteY18" fmla="*/ 2654300 h 4165600"/>
                    <a:gd name="connsiteX19" fmla="*/ 673100 w 1854200"/>
                    <a:gd name="connsiteY19" fmla="*/ 1879600 h 4165600"/>
                    <a:gd name="connsiteX20" fmla="*/ 749300 w 1854200"/>
                    <a:gd name="connsiteY20" fmla="*/ 1092200 h 4165600"/>
                    <a:gd name="connsiteX21" fmla="*/ 825500 w 1854200"/>
                    <a:gd name="connsiteY21" fmla="*/ 685800 h 4165600"/>
                    <a:gd name="connsiteX22" fmla="*/ 1054100 w 1854200"/>
                    <a:gd name="connsiteY22" fmla="*/ 635000 h 4165600"/>
                    <a:gd name="connsiteX23" fmla="*/ 1270000 w 1854200"/>
                    <a:gd name="connsiteY23" fmla="*/ 825500 h 4165600"/>
                    <a:gd name="connsiteX24" fmla="*/ 1333500 w 1854200"/>
                    <a:gd name="connsiteY24" fmla="*/ 952500 h 4165600"/>
                    <a:gd name="connsiteX25" fmla="*/ 1422400 w 1854200"/>
                    <a:gd name="connsiteY25" fmla="*/ 939800 h 4165600"/>
                    <a:gd name="connsiteX26" fmla="*/ 1828800 w 1854200"/>
                    <a:gd name="connsiteY26" fmla="*/ 965200 h 4165600"/>
                    <a:gd name="connsiteX0" fmla="*/ 1828800 w 1854200"/>
                    <a:gd name="connsiteY0" fmla="*/ 965200 h 4165600"/>
                    <a:gd name="connsiteX1" fmla="*/ 1600200 w 1854200"/>
                    <a:gd name="connsiteY1" fmla="*/ 292100 h 4165600"/>
                    <a:gd name="connsiteX2" fmla="*/ 825500 w 1854200"/>
                    <a:gd name="connsiteY2" fmla="*/ 0 h 4165600"/>
                    <a:gd name="connsiteX3" fmla="*/ 228600 w 1854200"/>
                    <a:gd name="connsiteY3" fmla="*/ 254000 h 4165600"/>
                    <a:gd name="connsiteX4" fmla="*/ 0 w 1854200"/>
                    <a:gd name="connsiteY4" fmla="*/ 1079500 h 4165600"/>
                    <a:gd name="connsiteX5" fmla="*/ 139700 w 1854200"/>
                    <a:gd name="connsiteY5" fmla="*/ 1841500 h 4165600"/>
                    <a:gd name="connsiteX6" fmla="*/ 165100 w 1854200"/>
                    <a:gd name="connsiteY6" fmla="*/ 2336800 h 4165600"/>
                    <a:gd name="connsiteX7" fmla="*/ 0 w 1854200"/>
                    <a:gd name="connsiteY7" fmla="*/ 2933700 h 4165600"/>
                    <a:gd name="connsiteX8" fmla="*/ 76200 w 1854200"/>
                    <a:gd name="connsiteY8" fmla="*/ 3619500 h 4165600"/>
                    <a:gd name="connsiteX9" fmla="*/ 533400 w 1854200"/>
                    <a:gd name="connsiteY9" fmla="*/ 4076700 h 4165600"/>
                    <a:gd name="connsiteX10" fmla="*/ 1206500 w 1854200"/>
                    <a:gd name="connsiteY10" fmla="*/ 4165600 h 4165600"/>
                    <a:gd name="connsiteX11" fmla="*/ 1625600 w 1854200"/>
                    <a:gd name="connsiteY11" fmla="*/ 3822700 h 4165600"/>
                    <a:gd name="connsiteX12" fmla="*/ 1854200 w 1854200"/>
                    <a:gd name="connsiteY12" fmla="*/ 3289300 h 4165600"/>
                    <a:gd name="connsiteX13" fmla="*/ 1790700 w 1854200"/>
                    <a:gd name="connsiteY13" fmla="*/ 3213100 h 4165600"/>
                    <a:gd name="connsiteX14" fmla="*/ 1651000 w 1854200"/>
                    <a:gd name="connsiteY14" fmla="*/ 3200400 h 4165600"/>
                    <a:gd name="connsiteX15" fmla="*/ 1422400 w 1854200"/>
                    <a:gd name="connsiteY15" fmla="*/ 3200400 h 4165600"/>
                    <a:gd name="connsiteX16" fmla="*/ 1206500 w 1854200"/>
                    <a:gd name="connsiteY16" fmla="*/ 3213100 h 4165600"/>
                    <a:gd name="connsiteX17" fmla="*/ 723900 w 1854200"/>
                    <a:gd name="connsiteY17" fmla="*/ 3213100 h 4165600"/>
                    <a:gd name="connsiteX18" fmla="*/ 673100 w 1854200"/>
                    <a:gd name="connsiteY18" fmla="*/ 2654300 h 4165600"/>
                    <a:gd name="connsiteX19" fmla="*/ 673100 w 1854200"/>
                    <a:gd name="connsiteY19" fmla="*/ 1879600 h 4165600"/>
                    <a:gd name="connsiteX20" fmla="*/ 749300 w 1854200"/>
                    <a:gd name="connsiteY20" fmla="*/ 1092200 h 4165600"/>
                    <a:gd name="connsiteX21" fmla="*/ 825500 w 1854200"/>
                    <a:gd name="connsiteY21" fmla="*/ 685800 h 4165600"/>
                    <a:gd name="connsiteX22" fmla="*/ 1054100 w 1854200"/>
                    <a:gd name="connsiteY22" fmla="*/ 635000 h 4165600"/>
                    <a:gd name="connsiteX23" fmla="*/ 1270000 w 1854200"/>
                    <a:gd name="connsiteY23" fmla="*/ 825500 h 4165600"/>
                    <a:gd name="connsiteX24" fmla="*/ 1333500 w 1854200"/>
                    <a:gd name="connsiteY24" fmla="*/ 952500 h 4165600"/>
                    <a:gd name="connsiteX25" fmla="*/ 1419225 w 1854200"/>
                    <a:gd name="connsiteY25" fmla="*/ 971550 h 4165600"/>
                    <a:gd name="connsiteX26" fmla="*/ 1828800 w 1854200"/>
                    <a:gd name="connsiteY26" fmla="*/ 965200 h 41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4200" h="4165600">
                      <a:moveTo>
                        <a:pt x="1828800" y="965200"/>
                      </a:moveTo>
                      <a:lnTo>
                        <a:pt x="1600200" y="292100"/>
                      </a:lnTo>
                      <a:lnTo>
                        <a:pt x="825500" y="0"/>
                      </a:lnTo>
                      <a:lnTo>
                        <a:pt x="228600" y="254000"/>
                      </a:lnTo>
                      <a:lnTo>
                        <a:pt x="0" y="1079500"/>
                      </a:lnTo>
                      <a:lnTo>
                        <a:pt x="139700" y="1841500"/>
                      </a:lnTo>
                      <a:lnTo>
                        <a:pt x="165100" y="2336800"/>
                      </a:lnTo>
                      <a:lnTo>
                        <a:pt x="0" y="2933700"/>
                      </a:lnTo>
                      <a:lnTo>
                        <a:pt x="76200" y="3619500"/>
                      </a:lnTo>
                      <a:lnTo>
                        <a:pt x="533400" y="4076700"/>
                      </a:lnTo>
                      <a:lnTo>
                        <a:pt x="1206500" y="4165600"/>
                      </a:lnTo>
                      <a:lnTo>
                        <a:pt x="1625600" y="3822700"/>
                      </a:lnTo>
                      <a:lnTo>
                        <a:pt x="1854200" y="3289300"/>
                      </a:lnTo>
                      <a:lnTo>
                        <a:pt x="1790700" y="3213100"/>
                      </a:lnTo>
                      <a:lnTo>
                        <a:pt x="1651000" y="3200400"/>
                      </a:lnTo>
                      <a:lnTo>
                        <a:pt x="1422400" y="3200400"/>
                      </a:lnTo>
                      <a:lnTo>
                        <a:pt x="1206500" y="3213100"/>
                      </a:lnTo>
                      <a:lnTo>
                        <a:pt x="723900" y="3213100"/>
                      </a:lnTo>
                      <a:lnTo>
                        <a:pt x="673100" y="2654300"/>
                      </a:lnTo>
                      <a:lnTo>
                        <a:pt x="673100" y="1879600"/>
                      </a:lnTo>
                      <a:lnTo>
                        <a:pt x="749300" y="1092200"/>
                      </a:lnTo>
                      <a:lnTo>
                        <a:pt x="825500" y="685800"/>
                      </a:lnTo>
                      <a:lnTo>
                        <a:pt x="1054100" y="635000"/>
                      </a:lnTo>
                      <a:lnTo>
                        <a:pt x="1270000" y="825500"/>
                      </a:lnTo>
                      <a:lnTo>
                        <a:pt x="1333500" y="952500"/>
                      </a:lnTo>
                      <a:lnTo>
                        <a:pt x="1419225" y="971550"/>
                      </a:lnTo>
                      <a:lnTo>
                        <a:pt x="1828800" y="965200"/>
                      </a:lnTo>
                      <a:close/>
                    </a:path>
                  </a:pathLst>
                </a:custGeom>
                <a:solidFill>
                  <a:srgbClr val="0060A8"/>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5" name="Freeform 14"/>
                <p:cNvSpPr/>
                <p:nvPr/>
              </p:nvSpPr>
              <p:spPr>
                <a:xfrm>
                  <a:off x="0" y="257175"/>
                  <a:ext cx="2908935" cy="2191785"/>
                </a:xfrm>
                <a:custGeom>
                  <a:avLst/>
                  <a:gdLst>
                    <a:gd name="connsiteX0" fmla="*/ 0 w 2892612"/>
                    <a:gd name="connsiteY0" fmla="*/ 1500094 h 2635623"/>
                    <a:gd name="connsiteX1" fmla="*/ 484094 w 2892612"/>
                    <a:gd name="connsiteY1" fmla="*/ 1494117 h 2635623"/>
                    <a:gd name="connsiteX2" fmla="*/ 478118 w 2892612"/>
                    <a:gd name="connsiteY2" fmla="*/ 1380564 h 2635623"/>
                    <a:gd name="connsiteX3" fmla="*/ 621553 w 2892612"/>
                    <a:gd name="connsiteY3" fmla="*/ 1380564 h 2635623"/>
                    <a:gd name="connsiteX4" fmla="*/ 615577 w 2892612"/>
                    <a:gd name="connsiteY4" fmla="*/ 1081741 h 2635623"/>
                    <a:gd name="connsiteX5" fmla="*/ 645459 w 2892612"/>
                    <a:gd name="connsiteY5" fmla="*/ 902447 h 2635623"/>
                    <a:gd name="connsiteX6" fmla="*/ 681318 w 2892612"/>
                    <a:gd name="connsiteY6" fmla="*/ 693270 h 2635623"/>
                    <a:gd name="connsiteX7" fmla="*/ 759012 w 2892612"/>
                    <a:gd name="connsiteY7" fmla="*/ 525929 h 2635623"/>
                    <a:gd name="connsiteX8" fmla="*/ 854635 w 2892612"/>
                    <a:gd name="connsiteY8" fmla="*/ 394447 h 2635623"/>
                    <a:gd name="connsiteX9" fmla="*/ 986118 w 2892612"/>
                    <a:gd name="connsiteY9" fmla="*/ 251012 h 2635623"/>
                    <a:gd name="connsiteX10" fmla="*/ 1189318 w 2892612"/>
                    <a:gd name="connsiteY10" fmla="*/ 119529 h 2635623"/>
                    <a:gd name="connsiteX11" fmla="*/ 1368612 w 2892612"/>
                    <a:gd name="connsiteY11" fmla="*/ 53788 h 2635623"/>
                    <a:gd name="connsiteX12" fmla="*/ 1565835 w 2892612"/>
                    <a:gd name="connsiteY12" fmla="*/ 11953 h 2635623"/>
                    <a:gd name="connsiteX13" fmla="*/ 1745129 w 2892612"/>
                    <a:gd name="connsiteY13" fmla="*/ 0 h 2635623"/>
                    <a:gd name="connsiteX14" fmla="*/ 1954306 w 2892612"/>
                    <a:gd name="connsiteY14" fmla="*/ 35859 h 2635623"/>
                    <a:gd name="connsiteX15" fmla="*/ 2133600 w 2892612"/>
                    <a:gd name="connsiteY15" fmla="*/ 95623 h 2635623"/>
                    <a:gd name="connsiteX16" fmla="*/ 2288988 w 2892612"/>
                    <a:gd name="connsiteY16" fmla="*/ 191247 h 2635623"/>
                    <a:gd name="connsiteX17" fmla="*/ 2450353 w 2892612"/>
                    <a:gd name="connsiteY17" fmla="*/ 322729 h 2635623"/>
                    <a:gd name="connsiteX18" fmla="*/ 2545977 w 2892612"/>
                    <a:gd name="connsiteY18" fmla="*/ 430306 h 2635623"/>
                    <a:gd name="connsiteX19" fmla="*/ 2635624 w 2892612"/>
                    <a:gd name="connsiteY19" fmla="*/ 603623 h 2635623"/>
                    <a:gd name="connsiteX20" fmla="*/ 2695388 w 2892612"/>
                    <a:gd name="connsiteY20" fmla="*/ 717176 h 2635623"/>
                    <a:gd name="connsiteX21" fmla="*/ 2725271 w 2892612"/>
                    <a:gd name="connsiteY21" fmla="*/ 818776 h 2635623"/>
                    <a:gd name="connsiteX22" fmla="*/ 2767106 w 2892612"/>
                    <a:gd name="connsiteY22" fmla="*/ 854635 h 2635623"/>
                    <a:gd name="connsiteX23" fmla="*/ 2802965 w 2892612"/>
                    <a:gd name="connsiteY23" fmla="*/ 866588 h 2635623"/>
                    <a:gd name="connsiteX24" fmla="*/ 2844800 w 2892612"/>
                    <a:gd name="connsiteY24" fmla="*/ 872564 h 2635623"/>
                    <a:gd name="connsiteX25" fmla="*/ 2892612 w 2892612"/>
                    <a:gd name="connsiteY25" fmla="*/ 878541 h 2635623"/>
                    <a:gd name="connsiteX26" fmla="*/ 2892612 w 2892612"/>
                    <a:gd name="connsiteY26" fmla="*/ 1093694 h 2635623"/>
                    <a:gd name="connsiteX27" fmla="*/ 2755153 w 2892612"/>
                    <a:gd name="connsiteY27" fmla="*/ 1093694 h 2635623"/>
                    <a:gd name="connsiteX28" fmla="*/ 2761129 w 2892612"/>
                    <a:gd name="connsiteY28" fmla="*/ 1643529 h 2635623"/>
                    <a:gd name="connsiteX29" fmla="*/ 2480235 w 2892612"/>
                    <a:gd name="connsiteY29" fmla="*/ 1655482 h 2635623"/>
                    <a:gd name="connsiteX30" fmla="*/ 2474259 w 2892612"/>
                    <a:gd name="connsiteY30" fmla="*/ 1362635 h 2635623"/>
                    <a:gd name="connsiteX31" fmla="*/ 2462306 w 2892612"/>
                    <a:gd name="connsiteY31" fmla="*/ 1075764 h 2635623"/>
                    <a:gd name="connsiteX32" fmla="*/ 2456329 w 2892612"/>
                    <a:gd name="connsiteY32" fmla="*/ 890494 h 2635623"/>
                    <a:gd name="connsiteX33" fmla="*/ 2378635 w 2892612"/>
                    <a:gd name="connsiteY33" fmla="*/ 687294 h 2635623"/>
                    <a:gd name="connsiteX34" fmla="*/ 2306918 w 2892612"/>
                    <a:gd name="connsiteY34" fmla="*/ 573741 h 2635623"/>
                    <a:gd name="connsiteX35" fmla="*/ 2139577 w 2892612"/>
                    <a:gd name="connsiteY35" fmla="*/ 400423 h 2635623"/>
                    <a:gd name="connsiteX36" fmla="*/ 1984188 w 2892612"/>
                    <a:gd name="connsiteY36" fmla="*/ 328706 h 2635623"/>
                    <a:gd name="connsiteX37" fmla="*/ 1786965 w 2892612"/>
                    <a:gd name="connsiteY37" fmla="*/ 274917 h 2635623"/>
                    <a:gd name="connsiteX38" fmla="*/ 1631577 w 2892612"/>
                    <a:gd name="connsiteY38" fmla="*/ 286870 h 2635623"/>
                    <a:gd name="connsiteX39" fmla="*/ 1470212 w 2892612"/>
                    <a:gd name="connsiteY39" fmla="*/ 304800 h 2635623"/>
                    <a:gd name="connsiteX40" fmla="*/ 1308847 w 2892612"/>
                    <a:gd name="connsiteY40" fmla="*/ 370541 h 2635623"/>
                    <a:gd name="connsiteX41" fmla="*/ 1159435 w 2892612"/>
                    <a:gd name="connsiteY41" fmla="*/ 478117 h 2635623"/>
                    <a:gd name="connsiteX42" fmla="*/ 1039906 w 2892612"/>
                    <a:gd name="connsiteY42" fmla="*/ 615576 h 2635623"/>
                    <a:gd name="connsiteX43" fmla="*/ 962212 w 2892612"/>
                    <a:gd name="connsiteY43" fmla="*/ 759012 h 2635623"/>
                    <a:gd name="connsiteX44" fmla="*/ 908424 w 2892612"/>
                    <a:gd name="connsiteY44" fmla="*/ 950259 h 2635623"/>
                    <a:gd name="connsiteX45" fmla="*/ 902447 w 2892612"/>
                    <a:gd name="connsiteY45" fmla="*/ 1123576 h 2635623"/>
                    <a:gd name="connsiteX46" fmla="*/ 944282 w 2892612"/>
                    <a:gd name="connsiteY46" fmla="*/ 1272988 h 2635623"/>
                    <a:gd name="connsiteX47" fmla="*/ 998071 w 2892612"/>
                    <a:gd name="connsiteY47" fmla="*/ 1410447 h 2635623"/>
                    <a:gd name="connsiteX48" fmla="*/ 1045882 w 2892612"/>
                    <a:gd name="connsiteY48" fmla="*/ 1518023 h 2635623"/>
                    <a:gd name="connsiteX49" fmla="*/ 1087718 w 2892612"/>
                    <a:gd name="connsiteY49" fmla="*/ 1631576 h 2635623"/>
                    <a:gd name="connsiteX50" fmla="*/ 1141506 w 2892612"/>
                    <a:gd name="connsiteY50" fmla="*/ 1780988 h 2635623"/>
                    <a:gd name="connsiteX51" fmla="*/ 1195294 w 2892612"/>
                    <a:gd name="connsiteY51" fmla="*/ 2008094 h 2635623"/>
                    <a:gd name="connsiteX52" fmla="*/ 1189318 w 2892612"/>
                    <a:gd name="connsiteY52" fmla="*/ 2205317 h 2635623"/>
                    <a:gd name="connsiteX53" fmla="*/ 1171388 w 2892612"/>
                    <a:gd name="connsiteY53" fmla="*/ 2450353 h 2635623"/>
                    <a:gd name="connsiteX54" fmla="*/ 1135529 w 2892612"/>
                    <a:gd name="connsiteY54" fmla="*/ 2635623 h 2635623"/>
                    <a:gd name="connsiteX0" fmla="*/ 0 w 2892612"/>
                    <a:gd name="connsiteY0" fmla="*/ 1500094 h 2450353"/>
                    <a:gd name="connsiteX1" fmla="*/ 484094 w 2892612"/>
                    <a:gd name="connsiteY1" fmla="*/ 1494117 h 2450353"/>
                    <a:gd name="connsiteX2" fmla="*/ 478118 w 2892612"/>
                    <a:gd name="connsiteY2" fmla="*/ 1380564 h 2450353"/>
                    <a:gd name="connsiteX3" fmla="*/ 621553 w 2892612"/>
                    <a:gd name="connsiteY3" fmla="*/ 1380564 h 2450353"/>
                    <a:gd name="connsiteX4" fmla="*/ 615577 w 2892612"/>
                    <a:gd name="connsiteY4" fmla="*/ 1081741 h 2450353"/>
                    <a:gd name="connsiteX5" fmla="*/ 645459 w 2892612"/>
                    <a:gd name="connsiteY5" fmla="*/ 902447 h 2450353"/>
                    <a:gd name="connsiteX6" fmla="*/ 681318 w 2892612"/>
                    <a:gd name="connsiteY6" fmla="*/ 693270 h 2450353"/>
                    <a:gd name="connsiteX7" fmla="*/ 759012 w 2892612"/>
                    <a:gd name="connsiteY7" fmla="*/ 525929 h 2450353"/>
                    <a:gd name="connsiteX8" fmla="*/ 854635 w 2892612"/>
                    <a:gd name="connsiteY8" fmla="*/ 394447 h 2450353"/>
                    <a:gd name="connsiteX9" fmla="*/ 986118 w 2892612"/>
                    <a:gd name="connsiteY9" fmla="*/ 251012 h 2450353"/>
                    <a:gd name="connsiteX10" fmla="*/ 1189318 w 2892612"/>
                    <a:gd name="connsiteY10" fmla="*/ 119529 h 2450353"/>
                    <a:gd name="connsiteX11" fmla="*/ 1368612 w 2892612"/>
                    <a:gd name="connsiteY11" fmla="*/ 53788 h 2450353"/>
                    <a:gd name="connsiteX12" fmla="*/ 1565835 w 2892612"/>
                    <a:gd name="connsiteY12" fmla="*/ 11953 h 2450353"/>
                    <a:gd name="connsiteX13" fmla="*/ 1745129 w 2892612"/>
                    <a:gd name="connsiteY13" fmla="*/ 0 h 2450353"/>
                    <a:gd name="connsiteX14" fmla="*/ 1954306 w 2892612"/>
                    <a:gd name="connsiteY14" fmla="*/ 35859 h 2450353"/>
                    <a:gd name="connsiteX15" fmla="*/ 2133600 w 2892612"/>
                    <a:gd name="connsiteY15" fmla="*/ 95623 h 2450353"/>
                    <a:gd name="connsiteX16" fmla="*/ 2288988 w 2892612"/>
                    <a:gd name="connsiteY16" fmla="*/ 191247 h 2450353"/>
                    <a:gd name="connsiteX17" fmla="*/ 2450353 w 2892612"/>
                    <a:gd name="connsiteY17" fmla="*/ 322729 h 2450353"/>
                    <a:gd name="connsiteX18" fmla="*/ 2545977 w 2892612"/>
                    <a:gd name="connsiteY18" fmla="*/ 430306 h 2450353"/>
                    <a:gd name="connsiteX19" fmla="*/ 2635624 w 2892612"/>
                    <a:gd name="connsiteY19" fmla="*/ 603623 h 2450353"/>
                    <a:gd name="connsiteX20" fmla="*/ 2695388 w 2892612"/>
                    <a:gd name="connsiteY20" fmla="*/ 717176 h 2450353"/>
                    <a:gd name="connsiteX21" fmla="*/ 2725271 w 2892612"/>
                    <a:gd name="connsiteY21" fmla="*/ 818776 h 2450353"/>
                    <a:gd name="connsiteX22" fmla="*/ 2767106 w 2892612"/>
                    <a:gd name="connsiteY22" fmla="*/ 854635 h 2450353"/>
                    <a:gd name="connsiteX23" fmla="*/ 2802965 w 2892612"/>
                    <a:gd name="connsiteY23" fmla="*/ 866588 h 2450353"/>
                    <a:gd name="connsiteX24" fmla="*/ 2844800 w 2892612"/>
                    <a:gd name="connsiteY24" fmla="*/ 872564 h 2450353"/>
                    <a:gd name="connsiteX25" fmla="*/ 2892612 w 2892612"/>
                    <a:gd name="connsiteY25" fmla="*/ 878541 h 2450353"/>
                    <a:gd name="connsiteX26" fmla="*/ 2892612 w 2892612"/>
                    <a:gd name="connsiteY26" fmla="*/ 1093694 h 2450353"/>
                    <a:gd name="connsiteX27" fmla="*/ 2755153 w 2892612"/>
                    <a:gd name="connsiteY27" fmla="*/ 1093694 h 2450353"/>
                    <a:gd name="connsiteX28" fmla="*/ 2761129 w 2892612"/>
                    <a:gd name="connsiteY28" fmla="*/ 1643529 h 2450353"/>
                    <a:gd name="connsiteX29" fmla="*/ 2480235 w 2892612"/>
                    <a:gd name="connsiteY29" fmla="*/ 1655482 h 2450353"/>
                    <a:gd name="connsiteX30" fmla="*/ 2474259 w 2892612"/>
                    <a:gd name="connsiteY30" fmla="*/ 1362635 h 2450353"/>
                    <a:gd name="connsiteX31" fmla="*/ 2462306 w 2892612"/>
                    <a:gd name="connsiteY31" fmla="*/ 1075764 h 2450353"/>
                    <a:gd name="connsiteX32" fmla="*/ 2456329 w 2892612"/>
                    <a:gd name="connsiteY32" fmla="*/ 890494 h 2450353"/>
                    <a:gd name="connsiteX33" fmla="*/ 2378635 w 2892612"/>
                    <a:gd name="connsiteY33" fmla="*/ 687294 h 2450353"/>
                    <a:gd name="connsiteX34" fmla="*/ 2306918 w 2892612"/>
                    <a:gd name="connsiteY34" fmla="*/ 573741 h 2450353"/>
                    <a:gd name="connsiteX35" fmla="*/ 2139577 w 2892612"/>
                    <a:gd name="connsiteY35" fmla="*/ 400423 h 2450353"/>
                    <a:gd name="connsiteX36" fmla="*/ 1984188 w 2892612"/>
                    <a:gd name="connsiteY36" fmla="*/ 328706 h 2450353"/>
                    <a:gd name="connsiteX37" fmla="*/ 1786965 w 2892612"/>
                    <a:gd name="connsiteY37" fmla="*/ 274917 h 2450353"/>
                    <a:gd name="connsiteX38" fmla="*/ 1631577 w 2892612"/>
                    <a:gd name="connsiteY38" fmla="*/ 286870 h 2450353"/>
                    <a:gd name="connsiteX39" fmla="*/ 1470212 w 2892612"/>
                    <a:gd name="connsiteY39" fmla="*/ 304800 h 2450353"/>
                    <a:gd name="connsiteX40" fmla="*/ 1308847 w 2892612"/>
                    <a:gd name="connsiteY40" fmla="*/ 370541 h 2450353"/>
                    <a:gd name="connsiteX41" fmla="*/ 1159435 w 2892612"/>
                    <a:gd name="connsiteY41" fmla="*/ 478117 h 2450353"/>
                    <a:gd name="connsiteX42" fmla="*/ 1039906 w 2892612"/>
                    <a:gd name="connsiteY42" fmla="*/ 615576 h 2450353"/>
                    <a:gd name="connsiteX43" fmla="*/ 962212 w 2892612"/>
                    <a:gd name="connsiteY43" fmla="*/ 759012 h 2450353"/>
                    <a:gd name="connsiteX44" fmla="*/ 908424 w 2892612"/>
                    <a:gd name="connsiteY44" fmla="*/ 950259 h 2450353"/>
                    <a:gd name="connsiteX45" fmla="*/ 902447 w 2892612"/>
                    <a:gd name="connsiteY45" fmla="*/ 1123576 h 2450353"/>
                    <a:gd name="connsiteX46" fmla="*/ 944282 w 2892612"/>
                    <a:gd name="connsiteY46" fmla="*/ 1272988 h 2450353"/>
                    <a:gd name="connsiteX47" fmla="*/ 998071 w 2892612"/>
                    <a:gd name="connsiteY47" fmla="*/ 1410447 h 2450353"/>
                    <a:gd name="connsiteX48" fmla="*/ 1045882 w 2892612"/>
                    <a:gd name="connsiteY48" fmla="*/ 1518023 h 2450353"/>
                    <a:gd name="connsiteX49" fmla="*/ 1087718 w 2892612"/>
                    <a:gd name="connsiteY49" fmla="*/ 1631576 h 2450353"/>
                    <a:gd name="connsiteX50" fmla="*/ 1141506 w 2892612"/>
                    <a:gd name="connsiteY50" fmla="*/ 1780988 h 2450353"/>
                    <a:gd name="connsiteX51" fmla="*/ 1195294 w 2892612"/>
                    <a:gd name="connsiteY51" fmla="*/ 2008094 h 2450353"/>
                    <a:gd name="connsiteX52" fmla="*/ 1189318 w 2892612"/>
                    <a:gd name="connsiteY52" fmla="*/ 2205317 h 2450353"/>
                    <a:gd name="connsiteX53" fmla="*/ 1171388 w 2892612"/>
                    <a:gd name="connsiteY53" fmla="*/ 2450353 h 2450353"/>
                    <a:gd name="connsiteX54" fmla="*/ 0 w 2892612"/>
                    <a:gd name="connsiteY54" fmla="*/ 1505910 h 2450353"/>
                    <a:gd name="connsiteX0" fmla="*/ 15 w 2892627"/>
                    <a:gd name="connsiteY0" fmla="*/ 1500094 h 2450353"/>
                    <a:gd name="connsiteX1" fmla="*/ 484109 w 2892627"/>
                    <a:gd name="connsiteY1" fmla="*/ 1494117 h 2450353"/>
                    <a:gd name="connsiteX2" fmla="*/ 478133 w 2892627"/>
                    <a:gd name="connsiteY2" fmla="*/ 1380564 h 2450353"/>
                    <a:gd name="connsiteX3" fmla="*/ 621568 w 2892627"/>
                    <a:gd name="connsiteY3" fmla="*/ 1380564 h 2450353"/>
                    <a:gd name="connsiteX4" fmla="*/ 615592 w 2892627"/>
                    <a:gd name="connsiteY4" fmla="*/ 1081741 h 2450353"/>
                    <a:gd name="connsiteX5" fmla="*/ 645474 w 2892627"/>
                    <a:gd name="connsiteY5" fmla="*/ 902447 h 2450353"/>
                    <a:gd name="connsiteX6" fmla="*/ 681333 w 2892627"/>
                    <a:gd name="connsiteY6" fmla="*/ 693270 h 2450353"/>
                    <a:gd name="connsiteX7" fmla="*/ 759027 w 2892627"/>
                    <a:gd name="connsiteY7" fmla="*/ 525929 h 2450353"/>
                    <a:gd name="connsiteX8" fmla="*/ 854650 w 2892627"/>
                    <a:gd name="connsiteY8" fmla="*/ 394447 h 2450353"/>
                    <a:gd name="connsiteX9" fmla="*/ 986133 w 2892627"/>
                    <a:gd name="connsiteY9" fmla="*/ 251012 h 2450353"/>
                    <a:gd name="connsiteX10" fmla="*/ 1189333 w 2892627"/>
                    <a:gd name="connsiteY10" fmla="*/ 119529 h 2450353"/>
                    <a:gd name="connsiteX11" fmla="*/ 1368627 w 2892627"/>
                    <a:gd name="connsiteY11" fmla="*/ 53788 h 2450353"/>
                    <a:gd name="connsiteX12" fmla="*/ 1565850 w 2892627"/>
                    <a:gd name="connsiteY12" fmla="*/ 11953 h 2450353"/>
                    <a:gd name="connsiteX13" fmla="*/ 1745144 w 2892627"/>
                    <a:gd name="connsiteY13" fmla="*/ 0 h 2450353"/>
                    <a:gd name="connsiteX14" fmla="*/ 1954321 w 2892627"/>
                    <a:gd name="connsiteY14" fmla="*/ 35859 h 2450353"/>
                    <a:gd name="connsiteX15" fmla="*/ 2133615 w 2892627"/>
                    <a:gd name="connsiteY15" fmla="*/ 95623 h 2450353"/>
                    <a:gd name="connsiteX16" fmla="*/ 2289003 w 2892627"/>
                    <a:gd name="connsiteY16" fmla="*/ 191247 h 2450353"/>
                    <a:gd name="connsiteX17" fmla="*/ 2450368 w 2892627"/>
                    <a:gd name="connsiteY17" fmla="*/ 322729 h 2450353"/>
                    <a:gd name="connsiteX18" fmla="*/ 2545992 w 2892627"/>
                    <a:gd name="connsiteY18" fmla="*/ 430306 h 2450353"/>
                    <a:gd name="connsiteX19" fmla="*/ 2635639 w 2892627"/>
                    <a:gd name="connsiteY19" fmla="*/ 603623 h 2450353"/>
                    <a:gd name="connsiteX20" fmla="*/ 2695403 w 2892627"/>
                    <a:gd name="connsiteY20" fmla="*/ 717176 h 2450353"/>
                    <a:gd name="connsiteX21" fmla="*/ 2725286 w 2892627"/>
                    <a:gd name="connsiteY21" fmla="*/ 818776 h 2450353"/>
                    <a:gd name="connsiteX22" fmla="*/ 2767121 w 2892627"/>
                    <a:gd name="connsiteY22" fmla="*/ 854635 h 2450353"/>
                    <a:gd name="connsiteX23" fmla="*/ 2802980 w 2892627"/>
                    <a:gd name="connsiteY23" fmla="*/ 866588 h 2450353"/>
                    <a:gd name="connsiteX24" fmla="*/ 2844815 w 2892627"/>
                    <a:gd name="connsiteY24" fmla="*/ 872564 h 2450353"/>
                    <a:gd name="connsiteX25" fmla="*/ 2892627 w 2892627"/>
                    <a:gd name="connsiteY25" fmla="*/ 878541 h 2450353"/>
                    <a:gd name="connsiteX26" fmla="*/ 2892627 w 2892627"/>
                    <a:gd name="connsiteY26" fmla="*/ 1093694 h 2450353"/>
                    <a:gd name="connsiteX27" fmla="*/ 2755168 w 2892627"/>
                    <a:gd name="connsiteY27" fmla="*/ 1093694 h 2450353"/>
                    <a:gd name="connsiteX28" fmla="*/ 2761144 w 2892627"/>
                    <a:gd name="connsiteY28" fmla="*/ 1643529 h 2450353"/>
                    <a:gd name="connsiteX29" fmla="*/ 2480250 w 2892627"/>
                    <a:gd name="connsiteY29" fmla="*/ 1655482 h 2450353"/>
                    <a:gd name="connsiteX30" fmla="*/ 2474274 w 2892627"/>
                    <a:gd name="connsiteY30" fmla="*/ 1362635 h 2450353"/>
                    <a:gd name="connsiteX31" fmla="*/ 2462321 w 2892627"/>
                    <a:gd name="connsiteY31" fmla="*/ 1075764 h 2450353"/>
                    <a:gd name="connsiteX32" fmla="*/ 2456344 w 2892627"/>
                    <a:gd name="connsiteY32" fmla="*/ 890494 h 2450353"/>
                    <a:gd name="connsiteX33" fmla="*/ 2378650 w 2892627"/>
                    <a:gd name="connsiteY33" fmla="*/ 687294 h 2450353"/>
                    <a:gd name="connsiteX34" fmla="*/ 2306933 w 2892627"/>
                    <a:gd name="connsiteY34" fmla="*/ 573741 h 2450353"/>
                    <a:gd name="connsiteX35" fmla="*/ 2139592 w 2892627"/>
                    <a:gd name="connsiteY35" fmla="*/ 400423 h 2450353"/>
                    <a:gd name="connsiteX36" fmla="*/ 1984203 w 2892627"/>
                    <a:gd name="connsiteY36" fmla="*/ 328706 h 2450353"/>
                    <a:gd name="connsiteX37" fmla="*/ 1786980 w 2892627"/>
                    <a:gd name="connsiteY37" fmla="*/ 274917 h 2450353"/>
                    <a:gd name="connsiteX38" fmla="*/ 1631592 w 2892627"/>
                    <a:gd name="connsiteY38" fmla="*/ 286870 h 2450353"/>
                    <a:gd name="connsiteX39" fmla="*/ 1470227 w 2892627"/>
                    <a:gd name="connsiteY39" fmla="*/ 304800 h 2450353"/>
                    <a:gd name="connsiteX40" fmla="*/ 1308862 w 2892627"/>
                    <a:gd name="connsiteY40" fmla="*/ 370541 h 2450353"/>
                    <a:gd name="connsiteX41" fmla="*/ 1159450 w 2892627"/>
                    <a:gd name="connsiteY41" fmla="*/ 478117 h 2450353"/>
                    <a:gd name="connsiteX42" fmla="*/ 1039921 w 2892627"/>
                    <a:gd name="connsiteY42" fmla="*/ 615576 h 2450353"/>
                    <a:gd name="connsiteX43" fmla="*/ 962227 w 2892627"/>
                    <a:gd name="connsiteY43" fmla="*/ 759012 h 2450353"/>
                    <a:gd name="connsiteX44" fmla="*/ 908439 w 2892627"/>
                    <a:gd name="connsiteY44" fmla="*/ 950259 h 2450353"/>
                    <a:gd name="connsiteX45" fmla="*/ 902462 w 2892627"/>
                    <a:gd name="connsiteY45" fmla="*/ 1123576 h 2450353"/>
                    <a:gd name="connsiteX46" fmla="*/ 944297 w 2892627"/>
                    <a:gd name="connsiteY46" fmla="*/ 1272988 h 2450353"/>
                    <a:gd name="connsiteX47" fmla="*/ 998086 w 2892627"/>
                    <a:gd name="connsiteY47" fmla="*/ 1410447 h 2450353"/>
                    <a:gd name="connsiteX48" fmla="*/ 1045897 w 2892627"/>
                    <a:gd name="connsiteY48" fmla="*/ 1518023 h 2450353"/>
                    <a:gd name="connsiteX49" fmla="*/ 1087733 w 2892627"/>
                    <a:gd name="connsiteY49" fmla="*/ 1631576 h 2450353"/>
                    <a:gd name="connsiteX50" fmla="*/ 1141521 w 2892627"/>
                    <a:gd name="connsiteY50" fmla="*/ 1780988 h 2450353"/>
                    <a:gd name="connsiteX51" fmla="*/ 1195309 w 2892627"/>
                    <a:gd name="connsiteY51" fmla="*/ 2008094 h 2450353"/>
                    <a:gd name="connsiteX52" fmla="*/ 1189333 w 2892627"/>
                    <a:gd name="connsiteY52" fmla="*/ 2205317 h 2450353"/>
                    <a:gd name="connsiteX53" fmla="*/ 1171403 w 2892627"/>
                    <a:gd name="connsiteY53" fmla="*/ 2450353 h 2450353"/>
                    <a:gd name="connsiteX54" fmla="*/ 15 w 2892627"/>
                    <a:gd name="connsiteY54" fmla="*/ 1505910 h 2450353"/>
                    <a:gd name="connsiteX0" fmla="*/ 456 w 2893068"/>
                    <a:gd name="connsiteY0" fmla="*/ 1500094 h 2205317"/>
                    <a:gd name="connsiteX1" fmla="*/ 484550 w 2893068"/>
                    <a:gd name="connsiteY1" fmla="*/ 1494117 h 2205317"/>
                    <a:gd name="connsiteX2" fmla="*/ 478574 w 2893068"/>
                    <a:gd name="connsiteY2" fmla="*/ 1380564 h 2205317"/>
                    <a:gd name="connsiteX3" fmla="*/ 622009 w 2893068"/>
                    <a:gd name="connsiteY3" fmla="*/ 1380564 h 2205317"/>
                    <a:gd name="connsiteX4" fmla="*/ 616033 w 2893068"/>
                    <a:gd name="connsiteY4" fmla="*/ 1081741 h 2205317"/>
                    <a:gd name="connsiteX5" fmla="*/ 645915 w 2893068"/>
                    <a:gd name="connsiteY5" fmla="*/ 902447 h 2205317"/>
                    <a:gd name="connsiteX6" fmla="*/ 681774 w 2893068"/>
                    <a:gd name="connsiteY6" fmla="*/ 693270 h 2205317"/>
                    <a:gd name="connsiteX7" fmla="*/ 759468 w 2893068"/>
                    <a:gd name="connsiteY7" fmla="*/ 525929 h 2205317"/>
                    <a:gd name="connsiteX8" fmla="*/ 855091 w 2893068"/>
                    <a:gd name="connsiteY8" fmla="*/ 394447 h 2205317"/>
                    <a:gd name="connsiteX9" fmla="*/ 986574 w 2893068"/>
                    <a:gd name="connsiteY9" fmla="*/ 251012 h 2205317"/>
                    <a:gd name="connsiteX10" fmla="*/ 1189774 w 2893068"/>
                    <a:gd name="connsiteY10" fmla="*/ 119529 h 2205317"/>
                    <a:gd name="connsiteX11" fmla="*/ 1369068 w 2893068"/>
                    <a:gd name="connsiteY11" fmla="*/ 53788 h 2205317"/>
                    <a:gd name="connsiteX12" fmla="*/ 1566291 w 2893068"/>
                    <a:gd name="connsiteY12" fmla="*/ 11953 h 2205317"/>
                    <a:gd name="connsiteX13" fmla="*/ 1745585 w 2893068"/>
                    <a:gd name="connsiteY13" fmla="*/ 0 h 2205317"/>
                    <a:gd name="connsiteX14" fmla="*/ 1954762 w 2893068"/>
                    <a:gd name="connsiteY14" fmla="*/ 35859 h 2205317"/>
                    <a:gd name="connsiteX15" fmla="*/ 2134056 w 2893068"/>
                    <a:gd name="connsiteY15" fmla="*/ 95623 h 2205317"/>
                    <a:gd name="connsiteX16" fmla="*/ 2289444 w 2893068"/>
                    <a:gd name="connsiteY16" fmla="*/ 191247 h 2205317"/>
                    <a:gd name="connsiteX17" fmla="*/ 2450809 w 2893068"/>
                    <a:gd name="connsiteY17" fmla="*/ 322729 h 2205317"/>
                    <a:gd name="connsiteX18" fmla="*/ 2546433 w 2893068"/>
                    <a:gd name="connsiteY18" fmla="*/ 430306 h 2205317"/>
                    <a:gd name="connsiteX19" fmla="*/ 2636080 w 2893068"/>
                    <a:gd name="connsiteY19" fmla="*/ 603623 h 2205317"/>
                    <a:gd name="connsiteX20" fmla="*/ 2695844 w 2893068"/>
                    <a:gd name="connsiteY20" fmla="*/ 717176 h 2205317"/>
                    <a:gd name="connsiteX21" fmla="*/ 2725727 w 2893068"/>
                    <a:gd name="connsiteY21" fmla="*/ 818776 h 2205317"/>
                    <a:gd name="connsiteX22" fmla="*/ 2767562 w 2893068"/>
                    <a:gd name="connsiteY22" fmla="*/ 854635 h 2205317"/>
                    <a:gd name="connsiteX23" fmla="*/ 2803421 w 2893068"/>
                    <a:gd name="connsiteY23" fmla="*/ 866588 h 2205317"/>
                    <a:gd name="connsiteX24" fmla="*/ 2845256 w 2893068"/>
                    <a:gd name="connsiteY24" fmla="*/ 872564 h 2205317"/>
                    <a:gd name="connsiteX25" fmla="*/ 2893068 w 2893068"/>
                    <a:gd name="connsiteY25" fmla="*/ 878541 h 2205317"/>
                    <a:gd name="connsiteX26" fmla="*/ 2893068 w 2893068"/>
                    <a:gd name="connsiteY26" fmla="*/ 1093694 h 2205317"/>
                    <a:gd name="connsiteX27" fmla="*/ 2755609 w 2893068"/>
                    <a:gd name="connsiteY27" fmla="*/ 1093694 h 2205317"/>
                    <a:gd name="connsiteX28" fmla="*/ 2761585 w 2893068"/>
                    <a:gd name="connsiteY28" fmla="*/ 1643529 h 2205317"/>
                    <a:gd name="connsiteX29" fmla="*/ 2480691 w 2893068"/>
                    <a:gd name="connsiteY29" fmla="*/ 1655482 h 2205317"/>
                    <a:gd name="connsiteX30" fmla="*/ 2474715 w 2893068"/>
                    <a:gd name="connsiteY30" fmla="*/ 1362635 h 2205317"/>
                    <a:gd name="connsiteX31" fmla="*/ 2462762 w 2893068"/>
                    <a:gd name="connsiteY31" fmla="*/ 1075764 h 2205317"/>
                    <a:gd name="connsiteX32" fmla="*/ 2456785 w 2893068"/>
                    <a:gd name="connsiteY32" fmla="*/ 890494 h 2205317"/>
                    <a:gd name="connsiteX33" fmla="*/ 2379091 w 2893068"/>
                    <a:gd name="connsiteY33" fmla="*/ 687294 h 2205317"/>
                    <a:gd name="connsiteX34" fmla="*/ 2307374 w 2893068"/>
                    <a:gd name="connsiteY34" fmla="*/ 573741 h 2205317"/>
                    <a:gd name="connsiteX35" fmla="*/ 2140033 w 2893068"/>
                    <a:gd name="connsiteY35" fmla="*/ 400423 h 2205317"/>
                    <a:gd name="connsiteX36" fmla="*/ 1984644 w 2893068"/>
                    <a:gd name="connsiteY36" fmla="*/ 328706 h 2205317"/>
                    <a:gd name="connsiteX37" fmla="*/ 1787421 w 2893068"/>
                    <a:gd name="connsiteY37" fmla="*/ 274917 h 2205317"/>
                    <a:gd name="connsiteX38" fmla="*/ 1632033 w 2893068"/>
                    <a:gd name="connsiteY38" fmla="*/ 286870 h 2205317"/>
                    <a:gd name="connsiteX39" fmla="*/ 1470668 w 2893068"/>
                    <a:gd name="connsiteY39" fmla="*/ 304800 h 2205317"/>
                    <a:gd name="connsiteX40" fmla="*/ 1309303 w 2893068"/>
                    <a:gd name="connsiteY40" fmla="*/ 370541 h 2205317"/>
                    <a:gd name="connsiteX41" fmla="*/ 1159891 w 2893068"/>
                    <a:gd name="connsiteY41" fmla="*/ 478117 h 2205317"/>
                    <a:gd name="connsiteX42" fmla="*/ 1040362 w 2893068"/>
                    <a:gd name="connsiteY42" fmla="*/ 615576 h 2205317"/>
                    <a:gd name="connsiteX43" fmla="*/ 962668 w 2893068"/>
                    <a:gd name="connsiteY43" fmla="*/ 759012 h 2205317"/>
                    <a:gd name="connsiteX44" fmla="*/ 908880 w 2893068"/>
                    <a:gd name="connsiteY44" fmla="*/ 950259 h 2205317"/>
                    <a:gd name="connsiteX45" fmla="*/ 902903 w 2893068"/>
                    <a:gd name="connsiteY45" fmla="*/ 1123576 h 2205317"/>
                    <a:gd name="connsiteX46" fmla="*/ 944738 w 2893068"/>
                    <a:gd name="connsiteY46" fmla="*/ 1272988 h 2205317"/>
                    <a:gd name="connsiteX47" fmla="*/ 998527 w 2893068"/>
                    <a:gd name="connsiteY47" fmla="*/ 1410447 h 2205317"/>
                    <a:gd name="connsiteX48" fmla="*/ 1046338 w 2893068"/>
                    <a:gd name="connsiteY48" fmla="*/ 1518023 h 2205317"/>
                    <a:gd name="connsiteX49" fmla="*/ 1088174 w 2893068"/>
                    <a:gd name="connsiteY49" fmla="*/ 1631576 h 2205317"/>
                    <a:gd name="connsiteX50" fmla="*/ 1141962 w 2893068"/>
                    <a:gd name="connsiteY50" fmla="*/ 1780988 h 2205317"/>
                    <a:gd name="connsiteX51" fmla="*/ 1195750 w 2893068"/>
                    <a:gd name="connsiteY51" fmla="*/ 2008094 h 2205317"/>
                    <a:gd name="connsiteX52" fmla="*/ 1189774 w 2893068"/>
                    <a:gd name="connsiteY52" fmla="*/ 2205317 h 2205317"/>
                    <a:gd name="connsiteX53" fmla="*/ 400825 w 2893068"/>
                    <a:gd name="connsiteY53" fmla="*/ 2013978 h 2205317"/>
                    <a:gd name="connsiteX54" fmla="*/ 456 w 2893068"/>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1780988"/>
                    <a:gd name="connsiteX1" fmla="*/ 527901 w 2936419"/>
                    <a:gd name="connsiteY1" fmla="*/ 1494117 h 1780988"/>
                    <a:gd name="connsiteX2" fmla="*/ 521925 w 2936419"/>
                    <a:gd name="connsiteY2" fmla="*/ 1380564 h 1780988"/>
                    <a:gd name="connsiteX3" fmla="*/ 665360 w 2936419"/>
                    <a:gd name="connsiteY3" fmla="*/ 1380564 h 1780988"/>
                    <a:gd name="connsiteX4" fmla="*/ 659384 w 2936419"/>
                    <a:gd name="connsiteY4" fmla="*/ 1081741 h 1780988"/>
                    <a:gd name="connsiteX5" fmla="*/ 689266 w 2936419"/>
                    <a:gd name="connsiteY5" fmla="*/ 902447 h 1780988"/>
                    <a:gd name="connsiteX6" fmla="*/ 725125 w 2936419"/>
                    <a:gd name="connsiteY6" fmla="*/ 693270 h 1780988"/>
                    <a:gd name="connsiteX7" fmla="*/ 802819 w 2936419"/>
                    <a:gd name="connsiteY7" fmla="*/ 525929 h 1780988"/>
                    <a:gd name="connsiteX8" fmla="*/ 898442 w 2936419"/>
                    <a:gd name="connsiteY8" fmla="*/ 394447 h 1780988"/>
                    <a:gd name="connsiteX9" fmla="*/ 1029925 w 2936419"/>
                    <a:gd name="connsiteY9" fmla="*/ 251012 h 1780988"/>
                    <a:gd name="connsiteX10" fmla="*/ 1233125 w 2936419"/>
                    <a:gd name="connsiteY10" fmla="*/ 119529 h 1780988"/>
                    <a:gd name="connsiteX11" fmla="*/ 1412419 w 2936419"/>
                    <a:gd name="connsiteY11" fmla="*/ 53788 h 1780988"/>
                    <a:gd name="connsiteX12" fmla="*/ 1609642 w 2936419"/>
                    <a:gd name="connsiteY12" fmla="*/ 11953 h 1780988"/>
                    <a:gd name="connsiteX13" fmla="*/ 1788936 w 2936419"/>
                    <a:gd name="connsiteY13" fmla="*/ 0 h 1780988"/>
                    <a:gd name="connsiteX14" fmla="*/ 1998113 w 2936419"/>
                    <a:gd name="connsiteY14" fmla="*/ 35859 h 1780988"/>
                    <a:gd name="connsiteX15" fmla="*/ 2177407 w 2936419"/>
                    <a:gd name="connsiteY15" fmla="*/ 95623 h 1780988"/>
                    <a:gd name="connsiteX16" fmla="*/ 2332795 w 2936419"/>
                    <a:gd name="connsiteY16" fmla="*/ 191247 h 1780988"/>
                    <a:gd name="connsiteX17" fmla="*/ 2494160 w 2936419"/>
                    <a:gd name="connsiteY17" fmla="*/ 322729 h 1780988"/>
                    <a:gd name="connsiteX18" fmla="*/ 2589784 w 2936419"/>
                    <a:gd name="connsiteY18" fmla="*/ 430306 h 1780988"/>
                    <a:gd name="connsiteX19" fmla="*/ 2679431 w 2936419"/>
                    <a:gd name="connsiteY19" fmla="*/ 603623 h 1780988"/>
                    <a:gd name="connsiteX20" fmla="*/ 2739195 w 2936419"/>
                    <a:gd name="connsiteY20" fmla="*/ 717176 h 1780988"/>
                    <a:gd name="connsiteX21" fmla="*/ 2769078 w 2936419"/>
                    <a:gd name="connsiteY21" fmla="*/ 818776 h 1780988"/>
                    <a:gd name="connsiteX22" fmla="*/ 2810913 w 2936419"/>
                    <a:gd name="connsiteY22" fmla="*/ 854635 h 1780988"/>
                    <a:gd name="connsiteX23" fmla="*/ 2846772 w 2936419"/>
                    <a:gd name="connsiteY23" fmla="*/ 866588 h 1780988"/>
                    <a:gd name="connsiteX24" fmla="*/ 2888607 w 2936419"/>
                    <a:gd name="connsiteY24" fmla="*/ 872564 h 1780988"/>
                    <a:gd name="connsiteX25" fmla="*/ 2936419 w 2936419"/>
                    <a:gd name="connsiteY25" fmla="*/ 878541 h 1780988"/>
                    <a:gd name="connsiteX26" fmla="*/ 2936419 w 2936419"/>
                    <a:gd name="connsiteY26" fmla="*/ 1093694 h 1780988"/>
                    <a:gd name="connsiteX27" fmla="*/ 2798960 w 2936419"/>
                    <a:gd name="connsiteY27" fmla="*/ 1093694 h 1780988"/>
                    <a:gd name="connsiteX28" fmla="*/ 2804936 w 2936419"/>
                    <a:gd name="connsiteY28" fmla="*/ 1643529 h 1780988"/>
                    <a:gd name="connsiteX29" fmla="*/ 2524042 w 2936419"/>
                    <a:gd name="connsiteY29" fmla="*/ 1655482 h 1780988"/>
                    <a:gd name="connsiteX30" fmla="*/ 2518066 w 2936419"/>
                    <a:gd name="connsiteY30" fmla="*/ 1362635 h 1780988"/>
                    <a:gd name="connsiteX31" fmla="*/ 2506113 w 2936419"/>
                    <a:gd name="connsiteY31" fmla="*/ 1075764 h 1780988"/>
                    <a:gd name="connsiteX32" fmla="*/ 2500136 w 2936419"/>
                    <a:gd name="connsiteY32" fmla="*/ 890494 h 1780988"/>
                    <a:gd name="connsiteX33" fmla="*/ 2422442 w 2936419"/>
                    <a:gd name="connsiteY33" fmla="*/ 687294 h 1780988"/>
                    <a:gd name="connsiteX34" fmla="*/ 2350725 w 2936419"/>
                    <a:gd name="connsiteY34" fmla="*/ 573741 h 1780988"/>
                    <a:gd name="connsiteX35" fmla="*/ 2183384 w 2936419"/>
                    <a:gd name="connsiteY35" fmla="*/ 400423 h 1780988"/>
                    <a:gd name="connsiteX36" fmla="*/ 2027995 w 2936419"/>
                    <a:gd name="connsiteY36" fmla="*/ 328706 h 1780988"/>
                    <a:gd name="connsiteX37" fmla="*/ 1830772 w 2936419"/>
                    <a:gd name="connsiteY37" fmla="*/ 274917 h 1780988"/>
                    <a:gd name="connsiteX38" fmla="*/ 1675384 w 2936419"/>
                    <a:gd name="connsiteY38" fmla="*/ 286870 h 1780988"/>
                    <a:gd name="connsiteX39" fmla="*/ 1514019 w 2936419"/>
                    <a:gd name="connsiteY39" fmla="*/ 304800 h 1780988"/>
                    <a:gd name="connsiteX40" fmla="*/ 1352654 w 2936419"/>
                    <a:gd name="connsiteY40" fmla="*/ 370541 h 1780988"/>
                    <a:gd name="connsiteX41" fmla="*/ 1203242 w 2936419"/>
                    <a:gd name="connsiteY41" fmla="*/ 478117 h 1780988"/>
                    <a:gd name="connsiteX42" fmla="*/ 1083713 w 2936419"/>
                    <a:gd name="connsiteY42" fmla="*/ 615576 h 1780988"/>
                    <a:gd name="connsiteX43" fmla="*/ 1006019 w 2936419"/>
                    <a:gd name="connsiteY43" fmla="*/ 759012 h 1780988"/>
                    <a:gd name="connsiteX44" fmla="*/ 952231 w 2936419"/>
                    <a:gd name="connsiteY44" fmla="*/ 950259 h 1780988"/>
                    <a:gd name="connsiteX45" fmla="*/ 946254 w 2936419"/>
                    <a:gd name="connsiteY45" fmla="*/ 1123576 h 1780988"/>
                    <a:gd name="connsiteX46" fmla="*/ 988089 w 2936419"/>
                    <a:gd name="connsiteY46" fmla="*/ 1272988 h 1780988"/>
                    <a:gd name="connsiteX47" fmla="*/ 1041878 w 2936419"/>
                    <a:gd name="connsiteY47" fmla="*/ 1410447 h 1780988"/>
                    <a:gd name="connsiteX48" fmla="*/ 1089689 w 2936419"/>
                    <a:gd name="connsiteY48" fmla="*/ 1518023 h 1780988"/>
                    <a:gd name="connsiteX49" fmla="*/ 1131525 w 2936419"/>
                    <a:gd name="connsiteY49" fmla="*/ 1631576 h 1780988"/>
                    <a:gd name="connsiteX50" fmla="*/ 1185313 w 2936419"/>
                    <a:gd name="connsiteY50" fmla="*/ 1780988 h 1780988"/>
                    <a:gd name="connsiteX51" fmla="*/ 1065774 w 2936419"/>
                    <a:gd name="connsiteY51" fmla="*/ 1709238 h 1780988"/>
                    <a:gd name="connsiteX52" fmla="*/ 766932 w 2936419"/>
                    <a:gd name="connsiteY52" fmla="*/ 1703158 h 1780988"/>
                    <a:gd name="connsiteX53" fmla="*/ 252513 w 2936419"/>
                    <a:gd name="connsiteY53" fmla="*/ 1691161 h 1780988"/>
                    <a:gd name="connsiteX54" fmla="*/ 43807 w 2936419"/>
                    <a:gd name="connsiteY54" fmla="*/ 1505910 h 1780988"/>
                    <a:gd name="connsiteX0" fmla="*/ 43807 w 2936419"/>
                    <a:gd name="connsiteY0" fmla="*/ 1500094 h 1715230"/>
                    <a:gd name="connsiteX1" fmla="*/ 527901 w 2936419"/>
                    <a:gd name="connsiteY1" fmla="*/ 1494117 h 1715230"/>
                    <a:gd name="connsiteX2" fmla="*/ 521925 w 2936419"/>
                    <a:gd name="connsiteY2" fmla="*/ 1380564 h 1715230"/>
                    <a:gd name="connsiteX3" fmla="*/ 665360 w 2936419"/>
                    <a:gd name="connsiteY3" fmla="*/ 1380564 h 1715230"/>
                    <a:gd name="connsiteX4" fmla="*/ 659384 w 2936419"/>
                    <a:gd name="connsiteY4" fmla="*/ 1081741 h 1715230"/>
                    <a:gd name="connsiteX5" fmla="*/ 689266 w 2936419"/>
                    <a:gd name="connsiteY5" fmla="*/ 902447 h 1715230"/>
                    <a:gd name="connsiteX6" fmla="*/ 725125 w 2936419"/>
                    <a:gd name="connsiteY6" fmla="*/ 693270 h 1715230"/>
                    <a:gd name="connsiteX7" fmla="*/ 802819 w 2936419"/>
                    <a:gd name="connsiteY7" fmla="*/ 525929 h 1715230"/>
                    <a:gd name="connsiteX8" fmla="*/ 898442 w 2936419"/>
                    <a:gd name="connsiteY8" fmla="*/ 394447 h 1715230"/>
                    <a:gd name="connsiteX9" fmla="*/ 1029925 w 2936419"/>
                    <a:gd name="connsiteY9" fmla="*/ 251012 h 1715230"/>
                    <a:gd name="connsiteX10" fmla="*/ 1233125 w 2936419"/>
                    <a:gd name="connsiteY10" fmla="*/ 119529 h 1715230"/>
                    <a:gd name="connsiteX11" fmla="*/ 1412419 w 2936419"/>
                    <a:gd name="connsiteY11" fmla="*/ 53788 h 1715230"/>
                    <a:gd name="connsiteX12" fmla="*/ 1609642 w 2936419"/>
                    <a:gd name="connsiteY12" fmla="*/ 11953 h 1715230"/>
                    <a:gd name="connsiteX13" fmla="*/ 1788936 w 2936419"/>
                    <a:gd name="connsiteY13" fmla="*/ 0 h 1715230"/>
                    <a:gd name="connsiteX14" fmla="*/ 1998113 w 2936419"/>
                    <a:gd name="connsiteY14" fmla="*/ 35859 h 1715230"/>
                    <a:gd name="connsiteX15" fmla="*/ 2177407 w 2936419"/>
                    <a:gd name="connsiteY15" fmla="*/ 95623 h 1715230"/>
                    <a:gd name="connsiteX16" fmla="*/ 2332795 w 2936419"/>
                    <a:gd name="connsiteY16" fmla="*/ 191247 h 1715230"/>
                    <a:gd name="connsiteX17" fmla="*/ 2494160 w 2936419"/>
                    <a:gd name="connsiteY17" fmla="*/ 322729 h 1715230"/>
                    <a:gd name="connsiteX18" fmla="*/ 2589784 w 2936419"/>
                    <a:gd name="connsiteY18" fmla="*/ 430306 h 1715230"/>
                    <a:gd name="connsiteX19" fmla="*/ 2679431 w 2936419"/>
                    <a:gd name="connsiteY19" fmla="*/ 603623 h 1715230"/>
                    <a:gd name="connsiteX20" fmla="*/ 2739195 w 2936419"/>
                    <a:gd name="connsiteY20" fmla="*/ 717176 h 1715230"/>
                    <a:gd name="connsiteX21" fmla="*/ 2769078 w 2936419"/>
                    <a:gd name="connsiteY21" fmla="*/ 818776 h 1715230"/>
                    <a:gd name="connsiteX22" fmla="*/ 2810913 w 2936419"/>
                    <a:gd name="connsiteY22" fmla="*/ 854635 h 1715230"/>
                    <a:gd name="connsiteX23" fmla="*/ 2846772 w 2936419"/>
                    <a:gd name="connsiteY23" fmla="*/ 866588 h 1715230"/>
                    <a:gd name="connsiteX24" fmla="*/ 2888607 w 2936419"/>
                    <a:gd name="connsiteY24" fmla="*/ 872564 h 1715230"/>
                    <a:gd name="connsiteX25" fmla="*/ 2936419 w 2936419"/>
                    <a:gd name="connsiteY25" fmla="*/ 878541 h 1715230"/>
                    <a:gd name="connsiteX26" fmla="*/ 2936419 w 2936419"/>
                    <a:gd name="connsiteY26" fmla="*/ 1093694 h 1715230"/>
                    <a:gd name="connsiteX27" fmla="*/ 2798960 w 2936419"/>
                    <a:gd name="connsiteY27" fmla="*/ 1093694 h 1715230"/>
                    <a:gd name="connsiteX28" fmla="*/ 2804936 w 2936419"/>
                    <a:gd name="connsiteY28" fmla="*/ 1643529 h 1715230"/>
                    <a:gd name="connsiteX29" fmla="*/ 2524042 w 2936419"/>
                    <a:gd name="connsiteY29" fmla="*/ 1655482 h 1715230"/>
                    <a:gd name="connsiteX30" fmla="*/ 2518066 w 2936419"/>
                    <a:gd name="connsiteY30" fmla="*/ 1362635 h 1715230"/>
                    <a:gd name="connsiteX31" fmla="*/ 2506113 w 2936419"/>
                    <a:gd name="connsiteY31" fmla="*/ 1075764 h 1715230"/>
                    <a:gd name="connsiteX32" fmla="*/ 2500136 w 2936419"/>
                    <a:gd name="connsiteY32" fmla="*/ 890494 h 1715230"/>
                    <a:gd name="connsiteX33" fmla="*/ 2422442 w 2936419"/>
                    <a:gd name="connsiteY33" fmla="*/ 687294 h 1715230"/>
                    <a:gd name="connsiteX34" fmla="*/ 2350725 w 2936419"/>
                    <a:gd name="connsiteY34" fmla="*/ 573741 h 1715230"/>
                    <a:gd name="connsiteX35" fmla="*/ 2183384 w 2936419"/>
                    <a:gd name="connsiteY35" fmla="*/ 400423 h 1715230"/>
                    <a:gd name="connsiteX36" fmla="*/ 2027995 w 2936419"/>
                    <a:gd name="connsiteY36" fmla="*/ 328706 h 1715230"/>
                    <a:gd name="connsiteX37" fmla="*/ 1830772 w 2936419"/>
                    <a:gd name="connsiteY37" fmla="*/ 274917 h 1715230"/>
                    <a:gd name="connsiteX38" fmla="*/ 1675384 w 2936419"/>
                    <a:gd name="connsiteY38" fmla="*/ 286870 h 1715230"/>
                    <a:gd name="connsiteX39" fmla="*/ 1514019 w 2936419"/>
                    <a:gd name="connsiteY39" fmla="*/ 304800 h 1715230"/>
                    <a:gd name="connsiteX40" fmla="*/ 1352654 w 2936419"/>
                    <a:gd name="connsiteY40" fmla="*/ 370541 h 1715230"/>
                    <a:gd name="connsiteX41" fmla="*/ 1203242 w 2936419"/>
                    <a:gd name="connsiteY41" fmla="*/ 478117 h 1715230"/>
                    <a:gd name="connsiteX42" fmla="*/ 1083713 w 2936419"/>
                    <a:gd name="connsiteY42" fmla="*/ 615576 h 1715230"/>
                    <a:gd name="connsiteX43" fmla="*/ 1006019 w 2936419"/>
                    <a:gd name="connsiteY43" fmla="*/ 759012 h 1715230"/>
                    <a:gd name="connsiteX44" fmla="*/ 952231 w 2936419"/>
                    <a:gd name="connsiteY44" fmla="*/ 950259 h 1715230"/>
                    <a:gd name="connsiteX45" fmla="*/ 946254 w 2936419"/>
                    <a:gd name="connsiteY45" fmla="*/ 1123576 h 1715230"/>
                    <a:gd name="connsiteX46" fmla="*/ 988089 w 2936419"/>
                    <a:gd name="connsiteY46" fmla="*/ 1272988 h 1715230"/>
                    <a:gd name="connsiteX47" fmla="*/ 1041878 w 2936419"/>
                    <a:gd name="connsiteY47" fmla="*/ 1410447 h 1715230"/>
                    <a:gd name="connsiteX48" fmla="*/ 1089689 w 2936419"/>
                    <a:gd name="connsiteY48" fmla="*/ 1518023 h 1715230"/>
                    <a:gd name="connsiteX49" fmla="*/ 1131525 w 2936419"/>
                    <a:gd name="connsiteY49" fmla="*/ 1631576 h 1715230"/>
                    <a:gd name="connsiteX50" fmla="*/ 1161407 w 2936419"/>
                    <a:gd name="connsiteY50" fmla="*/ 1715230 h 1715230"/>
                    <a:gd name="connsiteX51" fmla="*/ 1065774 w 2936419"/>
                    <a:gd name="connsiteY51" fmla="*/ 1709238 h 1715230"/>
                    <a:gd name="connsiteX52" fmla="*/ 766932 w 2936419"/>
                    <a:gd name="connsiteY52" fmla="*/ 1703158 h 1715230"/>
                    <a:gd name="connsiteX53" fmla="*/ 252513 w 2936419"/>
                    <a:gd name="connsiteY53" fmla="*/ 1691161 h 1715230"/>
                    <a:gd name="connsiteX54" fmla="*/ 43807 w 2936419"/>
                    <a:gd name="connsiteY54" fmla="*/ 1505910 h 1715230"/>
                    <a:gd name="connsiteX0" fmla="*/ 1476 w 2894088"/>
                    <a:gd name="connsiteY0" fmla="*/ 1500094 h 1715230"/>
                    <a:gd name="connsiteX1" fmla="*/ 485570 w 2894088"/>
                    <a:gd name="connsiteY1" fmla="*/ 1494117 h 1715230"/>
                    <a:gd name="connsiteX2" fmla="*/ 479594 w 2894088"/>
                    <a:gd name="connsiteY2" fmla="*/ 1380564 h 1715230"/>
                    <a:gd name="connsiteX3" fmla="*/ 623029 w 2894088"/>
                    <a:gd name="connsiteY3" fmla="*/ 1380564 h 1715230"/>
                    <a:gd name="connsiteX4" fmla="*/ 617053 w 2894088"/>
                    <a:gd name="connsiteY4" fmla="*/ 1081741 h 1715230"/>
                    <a:gd name="connsiteX5" fmla="*/ 646935 w 2894088"/>
                    <a:gd name="connsiteY5" fmla="*/ 902447 h 1715230"/>
                    <a:gd name="connsiteX6" fmla="*/ 682794 w 2894088"/>
                    <a:gd name="connsiteY6" fmla="*/ 693270 h 1715230"/>
                    <a:gd name="connsiteX7" fmla="*/ 760488 w 2894088"/>
                    <a:gd name="connsiteY7" fmla="*/ 525929 h 1715230"/>
                    <a:gd name="connsiteX8" fmla="*/ 856111 w 2894088"/>
                    <a:gd name="connsiteY8" fmla="*/ 394447 h 1715230"/>
                    <a:gd name="connsiteX9" fmla="*/ 987594 w 2894088"/>
                    <a:gd name="connsiteY9" fmla="*/ 251012 h 1715230"/>
                    <a:gd name="connsiteX10" fmla="*/ 1190794 w 2894088"/>
                    <a:gd name="connsiteY10" fmla="*/ 119529 h 1715230"/>
                    <a:gd name="connsiteX11" fmla="*/ 1370088 w 2894088"/>
                    <a:gd name="connsiteY11" fmla="*/ 53788 h 1715230"/>
                    <a:gd name="connsiteX12" fmla="*/ 1567311 w 2894088"/>
                    <a:gd name="connsiteY12" fmla="*/ 11953 h 1715230"/>
                    <a:gd name="connsiteX13" fmla="*/ 1746605 w 2894088"/>
                    <a:gd name="connsiteY13" fmla="*/ 0 h 1715230"/>
                    <a:gd name="connsiteX14" fmla="*/ 1955782 w 2894088"/>
                    <a:gd name="connsiteY14" fmla="*/ 35859 h 1715230"/>
                    <a:gd name="connsiteX15" fmla="*/ 2135076 w 2894088"/>
                    <a:gd name="connsiteY15" fmla="*/ 95623 h 1715230"/>
                    <a:gd name="connsiteX16" fmla="*/ 2290464 w 2894088"/>
                    <a:gd name="connsiteY16" fmla="*/ 191247 h 1715230"/>
                    <a:gd name="connsiteX17" fmla="*/ 2451829 w 2894088"/>
                    <a:gd name="connsiteY17" fmla="*/ 322729 h 1715230"/>
                    <a:gd name="connsiteX18" fmla="*/ 2547453 w 2894088"/>
                    <a:gd name="connsiteY18" fmla="*/ 430306 h 1715230"/>
                    <a:gd name="connsiteX19" fmla="*/ 2637100 w 2894088"/>
                    <a:gd name="connsiteY19" fmla="*/ 603623 h 1715230"/>
                    <a:gd name="connsiteX20" fmla="*/ 2696864 w 2894088"/>
                    <a:gd name="connsiteY20" fmla="*/ 717176 h 1715230"/>
                    <a:gd name="connsiteX21" fmla="*/ 2726747 w 2894088"/>
                    <a:gd name="connsiteY21" fmla="*/ 818776 h 1715230"/>
                    <a:gd name="connsiteX22" fmla="*/ 2768582 w 2894088"/>
                    <a:gd name="connsiteY22" fmla="*/ 854635 h 1715230"/>
                    <a:gd name="connsiteX23" fmla="*/ 2804441 w 2894088"/>
                    <a:gd name="connsiteY23" fmla="*/ 866588 h 1715230"/>
                    <a:gd name="connsiteX24" fmla="*/ 2846276 w 2894088"/>
                    <a:gd name="connsiteY24" fmla="*/ 872564 h 1715230"/>
                    <a:gd name="connsiteX25" fmla="*/ 2894088 w 2894088"/>
                    <a:gd name="connsiteY25" fmla="*/ 878541 h 1715230"/>
                    <a:gd name="connsiteX26" fmla="*/ 2894088 w 2894088"/>
                    <a:gd name="connsiteY26" fmla="*/ 1093694 h 1715230"/>
                    <a:gd name="connsiteX27" fmla="*/ 2756629 w 2894088"/>
                    <a:gd name="connsiteY27" fmla="*/ 1093694 h 1715230"/>
                    <a:gd name="connsiteX28" fmla="*/ 2762605 w 2894088"/>
                    <a:gd name="connsiteY28" fmla="*/ 1643529 h 1715230"/>
                    <a:gd name="connsiteX29" fmla="*/ 2481711 w 2894088"/>
                    <a:gd name="connsiteY29" fmla="*/ 1655482 h 1715230"/>
                    <a:gd name="connsiteX30" fmla="*/ 2475735 w 2894088"/>
                    <a:gd name="connsiteY30" fmla="*/ 1362635 h 1715230"/>
                    <a:gd name="connsiteX31" fmla="*/ 2463782 w 2894088"/>
                    <a:gd name="connsiteY31" fmla="*/ 1075764 h 1715230"/>
                    <a:gd name="connsiteX32" fmla="*/ 2457805 w 2894088"/>
                    <a:gd name="connsiteY32" fmla="*/ 890494 h 1715230"/>
                    <a:gd name="connsiteX33" fmla="*/ 2380111 w 2894088"/>
                    <a:gd name="connsiteY33" fmla="*/ 687294 h 1715230"/>
                    <a:gd name="connsiteX34" fmla="*/ 2308394 w 2894088"/>
                    <a:gd name="connsiteY34" fmla="*/ 573741 h 1715230"/>
                    <a:gd name="connsiteX35" fmla="*/ 2141053 w 2894088"/>
                    <a:gd name="connsiteY35" fmla="*/ 400423 h 1715230"/>
                    <a:gd name="connsiteX36" fmla="*/ 1985664 w 2894088"/>
                    <a:gd name="connsiteY36" fmla="*/ 328706 h 1715230"/>
                    <a:gd name="connsiteX37" fmla="*/ 1788441 w 2894088"/>
                    <a:gd name="connsiteY37" fmla="*/ 274917 h 1715230"/>
                    <a:gd name="connsiteX38" fmla="*/ 1633053 w 2894088"/>
                    <a:gd name="connsiteY38" fmla="*/ 286870 h 1715230"/>
                    <a:gd name="connsiteX39" fmla="*/ 1471688 w 2894088"/>
                    <a:gd name="connsiteY39" fmla="*/ 304800 h 1715230"/>
                    <a:gd name="connsiteX40" fmla="*/ 1310323 w 2894088"/>
                    <a:gd name="connsiteY40" fmla="*/ 370541 h 1715230"/>
                    <a:gd name="connsiteX41" fmla="*/ 1160911 w 2894088"/>
                    <a:gd name="connsiteY41" fmla="*/ 478117 h 1715230"/>
                    <a:gd name="connsiteX42" fmla="*/ 1041382 w 2894088"/>
                    <a:gd name="connsiteY42" fmla="*/ 615576 h 1715230"/>
                    <a:gd name="connsiteX43" fmla="*/ 963688 w 2894088"/>
                    <a:gd name="connsiteY43" fmla="*/ 759012 h 1715230"/>
                    <a:gd name="connsiteX44" fmla="*/ 909900 w 2894088"/>
                    <a:gd name="connsiteY44" fmla="*/ 950259 h 1715230"/>
                    <a:gd name="connsiteX45" fmla="*/ 903923 w 2894088"/>
                    <a:gd name="connsiteY45" fmla="*/ 1123576 h 1715230"/>
                    <a:gd name="connsiteX46" fmla="*/ 945758 w 2894088"/>
                    <a:gd name="connsiteY46" fmla="*/ 1272988 h 1715230"/>
                    <a:gd name="connsiteX47" fmla="*/ 999547 w 2894088"/>
                    <a:gd name="connsiteY47" fmla="*/ 1410447 h 1715230"/>
                    <a:gd name="connsiteX48" fmla="*/ 1047358 w 2894088"/>
                    <a:gd name="connsiteY48" fmla="*/ 1518023 h 1715230"/>
                    <a:gd name="connsiteX49" fmla="*/ 1089194 w 2894088"/>
                    <a:gd name="connsiteY49" fmla="*/ 1631576 h 1715230"/>
                    <a:gd name="connsiteX50" fmla="*/ 1119076 w 2894088"/>
                    <a:gd name="connsiteY50" fmla="*/ 1715230 h 1715230"/>
                    <a:gd name="connsiteX51" fmla="*/ 1023443 w 2894088"/>
                    <a:gd name="connsiteY51" fmla="*/ 1709238 h 1715230"/>
                    <a:gd name="connsiteX52" fmla="*/ 724601 w 2894088"/>
                    <a:gd name="connsiteY52" fmla="*/ 1703158 h 1715230"/>
                    <a:gd name="connsiteX53" fmla="*/ 210182 w 2894088"/>
                    <a:gd name="connsiteY53" fmla="*/ 1691161 h 1715230"/>
                    <a:gd name="connsiteX54" fmla="*/ 35368 w 2894088"/>
                    <a:gd name="connsiteY54" fmla="*/ 1649597 h 1715230"/>
                    <a:gd name="connsiteX55" fmla="*/ 1476 w 2894088"/>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226230 w 2910136"/>
                    <a:gd name="connsiteY53" fmla="*/ 1691161 h 1710201"/>
                    <a:gd name="connsiteX54" fmla="*/ 16048 w 2910136"/>
                    <a:gd name="connsiteY54" fmla="*/ 1685458 h 1710201"/>
                    <a:gd name="connsiteX55" fmla="*/ 17524 w 2910136"/>
                    <a:gd name="connsiteY55"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1448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9545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26439 w 2919051"/>
                    <a:gd name="connsiteY0" fmla="*/ 1500094 h 1710201"/>
                    <a:gd name="connsiteX1" fmla="*/ 510533 w 2919051"/>
                    <a:gd name="connsiteY1" fmla="*/ 1494117 h 1710201"/>
                    <a:gd name="connsiteX2" fmla="*/ 504557 w 2919051"/>
                    <a:gd name="connsiteY2" fmla="*/ 1380564 h 1710201"/>
                    <a:gd name="connsiteX3" fmla="*/ 647992 w 2919051"/>
                    <a:gd name="connsiteY3" fmla="*/ 1380564 h 1710201"/>
                    <a:gd name="connsiteX4" fmla="*/ 642016 w 2919051"/>
                    <a:gd name="connsiteY4" fmla="*/ 1081741 h 1710201"/>
                    <a:gd name="connsiteX5" fmla="*/ 671898 w 2919051"/>
                    <a:gd name="connsiteY5" fmla="*/ 902447 h 1710201"/>
                    <a:gd name="connsiteX6" fmla="*/ 707757 w 2919051"/>
                    <a:gd name="connsiteY6" fmla="*/ 693270 h 1710201"/>
                    <a:gd name="connsiteX7" fmla="*/ 785451 w 2919051"/>
                    <a:gd name="connsiteY7" fmla="*/ 525929 h 1710201"/>
                    <a:gd name="connsiteX8" fmla="*/ 881074 w 2919051"/>
                    <a:gd name="connsiteY8" fmla="*/ 394447 h 1710201"/>
                    <a:gd name="connsiteX9" fmla="*/ 1012557 w 2919051"/>
                    <a:gd name="connsiteY9" fmla="*/ 251012 h 1710201"/>
                    <a:gd name="connsiteX10" fmla="*/ 1215757 w 2919051"/>
                    <a:gd name="connsiteY10" fmla="*/ 119529 h 1710201"/>
                    <a:gd name="connsiteX11" fmla="*/ 1395051 w 2919051"/>
                    <a:gd name="connsiteY11" fmla="*/ 53788 h 1710201"/>
                    <a:gd name="connsiteX12" fmla="*/ 1592274 w 2919051"/>
                    <a:gd name="connsiteY12" fmla="*/ 11953 h 1710201"/>
                    <a:gd name="connsiteX13" fmla="*/ 1771568 w 2919051"/>
                    <a:gd name="connsiteY13" fmla="*/ 0 h 1710201"/>
                    <a:gd name="connsiteX14" fmla="*/ 1980745 w 2919051"/>
                    <a:gd name="connsiteY14" fmla="*/ 35859 h 1710201"/>
                    <a:gd name="connsiteX15" fmla="*/ 2160039 w 2919051"/>
                    <a:gd name="connsiteY15" fmla="*/ 95623 h 1710201"/>
                    <a:gd name="connsiteX16" fmla="*/ 2315427 w 2919051"/>
                    <a:gd name="connsiteY16" fmla="*/ 191247 h 1710201"/>
                    <a:gd name="connsiteX17" fmla="*/ 2476792 w 2919051"/>
                    <a:gd name="connsiteY17" fmla="*/ 322729 h 1710201"/>
                    <a:gd name="connsiteX18" fmla="*/ 2572416 w 2919051"/>
                    <a:gd name="connsiteY18" fmla="*/ 430306 h 1710201"/>
                    <a:gd name="connsiteX19" fmla="*/ 2662063 w 2919051"/>
                    <a:gd name="connsiteY19" fmla="*/ 603623 h 1710201"/>
                    <a:gd name="connsiteX20" fmla="*/ 2721827 w 2919051"/>
                    <a:gd name="connsiteY20" fmla="*/ 717176 h 1710201"/>
                    <a:gd name="connsiteX21" fmla="*/ 2751710 w 2919051"/>
                    <a:gd name="connsiteY21" fmla="*/ 818776 h 1710201"/>
                    <a:gd name="connsiteX22" fmla="*/ 2793545 w 2919051"/>
                    <a:gd name="connsiteY22" fmla="*/ 854635 h 1710201"/>
                    <a:gd name="connsiteX23" fmla="*/ 2829404 w 2919051"/>
                    <a:gd name="connsiteY23" fmla="*/ 866588 h 1710201"/>
                    <a:gd name="connsiteX24" fmla="*/ 2871239 w 2919051"/>
                    <a:gd name="connsiteY24" fmla="*/ 872564 h 1710201"/>
                    <a:gd name="connsiteX25" fmla="*/ 2919051 w 2919051"/>
                    <a:gd name="connsiteY25" fmla="*/ 878541 h 1710201"/>
                    <a:gd name="connsiteX26" fmla="*/ 2919051 w 2919051"/>
                    <a:gd name="connsiteY26" fmla="*/ 1093694 h 1710201"/>
                    <a:gd name="connsiteX27" fmla="*/ 2781592 w 2919051"/>
                    <a:gd name="connsiteY27" fmla="*/ 1093694 h 1710201"/>
                    <a:gd name="connsiteX28" fmla="*/ 2787568 w 2919051"/>
                    <a:gd name="connsiteY28" fmla="*/ 1643529 h 1710201"/>
                    <a:gd name="connsiteX29" fmla="*/ 2506674 w 2919051"/>
                    <a:gd name="connsiteY29" fmla="*/ 1655482 h 1710201"/>
                    <a:gd name="connsiteX30" fmla="*/ 2500698 w 2919051"/>
                    <a:gd name="connsiteY30" fmla="*/ 1362635 h 1710201"/>
                    <a:gd name="connsiteX31" fmla="*/ 2488745 w 2919051"/>
                    <a:gd name="connsiteY31" fmla="*/ 1075764 h 1710201"/>
                    <a:gd name="connsiteX32" fmla="*/ 2482768 w 2919051"/>
                    <a:gd name="connsiteY32" fmla="*/ 890494 h 1710201"/>
                    <a:gd name="connsiteX33" fmla="*/ 2405074 w 2919051"/>
                    <a:gd name="connsiteY33" fmla="*/ 687294 h 1710201"/>
                    <a:gd name="connsiteX34" fmla="*/ 2333357 w 2919051"/>
                    <a:gd name="connsiteY34" fmla="*/ 573741 h 1710201"/>
                    <a:gd name="connsiteX35" fmla="*/ 2166016 w 2919051"/>
                    <a:gd name="connsiteY35" fmla="*/ 400423 h 1710201"/>
                    <a:gd name="connsiteX36" fmla="*/ 2010627 w 2919051"/>
                    <a:gd name="connsiteY36" fmla="*/ 328706 h 1710201"/>
                    <a:gd name="connsiteX37" fmla="*/ 1813404 w 2919051"/>
                    <a:gd name="connsiteY37" fmla="*/ 274917 h 1710201"/>
                    <a:gd name="connsiteX38" fmla="*/ 1658016 w 2919051"/>
                    <a:gd name="connsiteY38" fmla="*/ 286870 h 1710201"/>
                    <a:gd name="connsiteX39" fmla="*/ 1496651 w 2919051"/>
                    <a:gd name="connsiteY39" fmla="*/ 304800 h 1710201"/>
                    <a:gd name="connsiteX40" fmla="*/ 1335286 w 2919051"/>
                    <a:gd name="connsiteY40" fmla="*/ 370541 h 1710201"/>
                    <a:gd name="connsiteX41" fmla="*/ 1185874 w 2919051"/>
                    <a:gd name="connsiteY41" fmla="*/ 478117 h 1710201"/>
                    <a:gd name="connsiteX42" fmla="*/ 1066345 w 2919051"/>
                    <a:gd name="connsiteY42" fmla="*/ 615576 h 1710201"/>
                    <a:gd name="connsiteX43" fmla="*/ 988651 w 2919051"/>
                    <a:gd name="connsiteY43" fmla="*/ 759012 h 1710201"/>
                    <a:gd name="connsiteX44" fmla="*/ 934863 w 2919051"/>
                    <a:gd name="connsiteY44" fmla="*/ 950259 h 1710201"/>
                    <a:gd name="connsiteX45" fmla="*/ 928886 w 2919051"/>
                    <a:gd name="connsiteY45" fmla="*/ 1123576 h 1710201"/>
                    <a:gd name="connsiteX46" fmla="*/ 970721 w 2919051"/>
                    <a:gd name="connsiteY46" fmla="*/ 1272988 h 1710201"/>
                    <a:gd name="connsiteX47" fmla="*/ 1024510 w 2919051"/>
                    <a:gd name="connsiteY47" fmla="*/ 1410447 h 1710201"/>
                    <a:gd name="connsiteX48" fmla="*/ 1072321 w 2919051"/>
                    <a:gd name="connsiteY48" fmla="*/ 1518023 h 1710201"/>
                    <a:gd name="connsiteX49" fmla="*/ 1114157 w 2919051"/>
                    <a:gd name="connsiteY49" fmla="*/ 1631576 h 1710201"/>
                    <a:gd name="connsiteX50" fmla="*/ 1150016 w 2919051"/>
                    <a:gd name="connsiteY50" fmla="*/ 1703276 h 1710201"/>
                    <a:gd name="connsiteX51" fmla="*/ 1048406 w 2919051"/>
                    <a:gd name="connsiteY51" fmla="*/ 1709238 h 1710201"/>
                    <a:gd name="connsiteX52" fmla="*/ 749564 w 2919051"/>
                    <a:gd name="connsiteY52" fmla="*/ 1703158 h 1710201"/>
                    <a:gd name="connsiteX53" fmla="*/ 547077 w 2919051"/>
                    <a:gd name="connsiteY53" fmla="*/ 1695458 h 1710201"/>
                    <a:gd name="connsiteX54" fmla="*/ 235145 w 2919051"/>
                    <a:gd name="connsiteY54" fmla="*/ 1691161 h 1710201"/>
                    <a:gd name="connsiteX55" fmla="*/ 24963 w 2919051"/>
                    <a:gd name="connsiteY55" fmla="*/ 1685458 h 1710201"/>
                    <a:gd name="connsiteX56" fmla="*/ 4152 w 2919051"/>
                    <a:gd name="connsiteY56" fmla="*/ 1595438 h 1710201"/>
                    <a:gd name="connsiteX57" fmla="*/ 26439 w 2919051"/>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7636 w 2911724"/>
                    <a:gd name="connsiteY55" fmla="*/ 1685458 h 1710201"/>
                    <a:gd name="connsiteX56" fmla="*/ 15879 w 2911724"/>
                    <a:gd name="connsiteY56" fmla="*/ 1595438 h 1710201"/>
                    <a:gd name="connsiteX57" fmla="*/ 19112 w 2911724"/>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32581 w 2911724"/>
                    <a:gd name="connsiteY54" fmla="*/ 1700687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433387 w 2911724"/>
                    <a:gd name="connsiteY54" fmla="*/ 1700213 h 1710201"/>
                    <a:gd name="connsiteX55" fmla="*/ 232581 w 2911724"/>
                    <a:gd name="connsiteY55" fmla="*/ 1700687 h 1710201"/>
                    <a:gd name="connsiteX56" fmla="*/ 133350 w 2911724"/>
                    <a:gd name="connsiteY56" fmla="*/ 1695450 h 1710201"/>
                    <a:gd name="connsiteX57" fmla="*/ 17636 w 2911724"/>
                    <a:gd name="connsiteY57" fmla="*/ 1685458 h 1710201"/>
                    <a:gd name="connsiteX58" fmla="*/ 15879 w 2911724"/>
                    <a:gd name="connsiteY58" fmla="*/ 1595438 h 1710201"/>
                    <a:gd name="connsiteX59" fmla="*/ 19112 w 2911724"/>
                    <a:gd name="connsiteY59"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695458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704984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05241"/>
                    <a:gd name="connsiteX1" fmla="*/ 503206 w 2911724"/>
                    <a:gd name="connsiteY1" fmla="*/ 1494117 h 1705241"/>
                    <a:gd name="connsiteX2" fmla="*/ 497230 w 2911724"/>
                    <a:gd name="connsiteY2" fmla="*/ 1380564 h 1705241"/>
                    <a:gd name="connsiteX3" fmla="*/ 640665 w 2911724"/>
                    <a:gd name="connsiteY3" fmla="*/ 1380564 h 1705241"/>
                    <a:gd name="connsiteX4" fmla="*/ 634689 w 2911724"/>
                    <a:gd name="connsiteY4" fmla="*/ 1081741 h 1705241"/>
                    <a:gd name="connsiteX5" fmla="*/ 664571 w 2911724"/>
                    <a:gd name="connsiteY5" fmla="*/ 902447 h 1705241"/>
                    <a:gd name="connsiteX6" fmla="*/ 700430 w 2911724"/>
                    <a:gd name="connsiteY6" fmla="*/ 693270 h 1705241"/>
                    <a:gd name="connsiteX7" fmla="*/ 778124 w 2911724"/>
                    <a:gd name="connsiteY7" fmla="*/ 525929 h 1705241"/>
                    <a:gd name="connsiteX8" fmla="*/ 873747 w 2911724"/>
                    <a:gd name="connsiteY8" fmla="*/ 394447 h 1705241"/>
                    <a:gd name="connsiteX9" fmla="*/ 1005230 w 2911724"/>
                    <a:gd name="connsiteY9" fmla="*/ 251012 h 1705241"/>
                    <a:gd name="connsiteX10" fmla="*/ 1208430 w 2911724"/>
                    <a:gd name="connsiteY10" fmla="*/ 119529 h 1705241"/>
                    <a:gd name="connsiteX11" fmla="*/ 1387724 w 2911724"/>
                    <a:gd name="connsiteY11" fmla="*/ 53788 h 1705241"/>
                    <a:gd name="connsiteX12" fmla="*/ 1584947 w 2911724"/>
                    <a:gd name="connsiteY12" fmla="*/ 11953 h 1705241"/>
                    <a:gd name="connsiteX13" fmla="*/ 1764241 w 2911724"/>
                    <a:gd name="connsiteY13" fmla="*/ 0 h 1705241"/>
                    <a:gd name="connsiteX14" fmla="*/ 1973418 w 2911724"/>
                    <a:gd name="connsiteY14" fmla="*/ 35859 h 1705241"/>
                    <a:gd name="connsiteX15" fmla="*/ 2152712 w 2911724"/>
                    <a:gd name="connsiteY15" fmla="*/ 95623 h 1705241"/>
                    <a:gd name="connsiteX16" fmla="*/ 2308100 w 2911724"/>
                    <a:gd name="connsiteY16" fmla="*/ 191247 h 1705241"/>
                    <a:gd name="connsiteX17" fmla="*/ 2469465 w 2911724"/>
                    <a:gd name="connsiteY17" fmla="*/ 322729 h 1705241"/>
                    <a:gd name="connsiteX18" fmla="*/ 2565089 w 2911724"/>
                    <a:gd name="connsiteY18" fmla="*/ 430306 h 1705241"/>
                    <a:gd name="connsiteX19" fmla="*/ 2654736 w 2911724"/>
                    <a:gd name="connsiteY19" fmla="*/ 603623 h 1705241"/>
                    <a:gd name="connsiteX20" fmla="*/ 2714500 w 2911724"/>
                    <a:gd name="connsiteY20" fmla="*/ 717176 h 1705241"/>
                    <a:gd name="connsiteX21" fmla="*/ 2744383 w 2911724"/>
                    <a:gd name="connsiteY21" fmla="*/ 818776 h 1705241"/>
                    <a:gd name="connsiteX22" fmla="*/ 2786218 w 2911724"/>
                    <a:gd name="connsiteY22" fmla="*/ 854635 h 1705241"/>
                    <a:gd name="connsiteX23" fmla="*/ 2822077 w 2911724"/>
                    <a:gd name="connsiteY23" fmla="*/ 866588 h 1705241"/>
                    <a:gd name="connsiteX24" fmla="*/ 2863912 w 2911724"/>
                    <a:gd name="connsiteY24" fmla="*/ 872564 h 1705241"/>
                    <a:gd name="connsiteX25" fmla="*/ 2911724 w 2911724"/>
                    <a:gd name="connsiteY25" fmla="*/ 878541 h 1705241"/>
                    <a:gd name="connsiteX26" fmla="*/ 2911724 w 2911724"/>
                    <a:gd name="connsiteY26" fmla="*/ 1093694 h 1705241"/>
                    <a:gd name="connsiteX27" fmla="*/ 2774265 w 2911724"/>
                    <a:gd name="connsiteY27" fmla="*/ 1093694 h 1705241"/>
                    <a:gd name="connsiteX28" fmla="*/ 2780241 w 2911724"/>
                    <a:gd name="connsiteY28" fmla="*/ 1643529 h 1705241"/>
                    <a:gd name="connsiteX29" fmla="*/ 2499347 w 2911724"/>
                    <a:gd name="connsiteY29" fmla="*/ 1655482 h 1705241"/>
                    <a:gd name="connsiteX30" fmla="*/ 2493371 w 2911724"/>
                    <a:gd name="connsiteY30" fmla="*/ 1362635 h 1705241"/>
                    <a:gd name="connsiteX31" fmla="*/ 2481418 w 2911724"/>
                    <a:gd name="connsiteY31" fmla="*/ 1075764 h 1705241"/>
                    <a:gd name="connsiteX32" fmla="*/ 2475441 w 2911724"/>
                    <a:gd name="connsiteY32" fmla="*/ 890494 h 1705241"/>
                    <a:gd name="connsiteX33" fmla="*/ 2397747 w 2911724"/>
                    <a:gd name="connsiteY33" fmla="*/ 687294 h 1705241"/>
                    <a:gd name="connsiteX34" fmla="*/ 2326030 w 2911724"/>
                    <a:gd name="connsiteY34" fmla="*/ 573741 h 1705241"/>
                    <a:gd name="connsiteX35" fmla="*/ 2158689 w 2911724"/>
                    <a:gd name="connsiteY35" fmla="*/ 400423 h 1705241"/>
                    <a:gd name="connsiteX36" fmla="*/ 2003300 w 2911724"/>
                    <a:gd name="connsiteY36" fmla="*/ 328706 h 1705241"/>
                    <a:gd name="connsiteX37" fmla="*/ 1806077 w 2911724"/>
                    <a:gd name="connsiteY37" fmla="*/ 274917 h 1705241"/>
                    <a:gd name="connsiteX38" fmla="*/ 1650689 w 2911724"/>
                    <a:gd name="connsiteY38" fmla="*/ 286870 h 1705241"/>
                    <a:gd name="connsiteX39" fmla="*/ 1489324 w 2911724"/>
                    <a:gd name="connsiteY39" fmla="*/ 304800 h 1705241"/>
                    <a:gd name="connsiteX40" fmla="*/ 1327959 w 2911724"/>
                    <a:gd name="connsiteY40" fmla="*/ 370541 h 1705241"/>
                    <a:gd name="connsiteX41" fmla="*/ 1178547 w 2911724"/>
                    <a:gd name="connsiteY41" fmla="*/ 478117 h 1705241"/>
                    <a:gd name="connsiteX42" fmla="*/ 1059018 w 2911724"/>
                    <a:gd name="connsiteY42" fmla="*/ 615576 h 1705241"/>
                    <a:gd name="connsiteX43" fmla="*/ 981324 w 2911724"/>
                    <a:gd name="connsiteY43" fmla="*/ 759012 h 1705241"/>
                    <a:gd name="connsiteX44" fmla="*/ 927536 w 2911724"/>
                    <a:gd name="connsiteY44" fmla="*/ 950259 h 1705241"/>
                    <a:gd name="connsiteX45" fmla="*/ 921559 w 2911724"/>
                    <a:gd name="connsiteY45" fmla="*/ 1123576 h 1705241"/>
                    <a:gd name="connsiteX46" fmla="*/ 963394 w 2911724"/>
                    <a:gd name="connsiteY46" fmla="*/ 1272988 h 1705241"/>
                    <a:gd name="connsiteX47" fmla="*/ 1017183 w 2911724"/>
                    <a:gd name="connsiteY47" fmla="*/ 1410447 h 1705241"/>
                    <a:gd name="connsiteX48" fmla="*/ 1064994 w 2911724"/>
                    <a:gd name="connsiteY48" fmla="*/ 1518023 h 1705241"/>
                    <a:gd name="connsiteX49" fmla="*/ 1106830 w 2911724"/>
                    <a:gd name="connsiteY49" fmla="*/ 1631576 h 1705241"/>
                    <a:gd name="connsiteX50" fmla="*/ 1142689 w 2911724"/>
                    <a:gd name="connsiteY50" fmla="*/ 1703276 h 1705241"/>
                    <a:gd name="connsiteX51" fmla="*/ 1041079 w 2911724"/>
                    <a:gd name="connsiteY51" fmla="*/ 1694949 h 1705241"/>
                    <a:gd name="connsiteX52" fmla="*/ 742237 w 2911724"/>
                    <a:gd name="connsiteY52" fmla="*/ 1703158 h 1705241"/>
                    <a:gd name="connsiteX53" fmla="*/ 623887 w 2911724"/>
                    <a:gd name="connsiteY53" fmla="*/ 1704975 h 1705241"/>
                    <a:gd name="connsiteX54" fmla="*/ 539750 w 2911724"/>
                    <a:gd name="connsiteY54" fmla="*/ 1704984 h 1705241"/>
                    <a:gd name="connsiteX55" fmla="*/ 433387 w 2911724"/>
                    <a:gd name="connsiteY55" fmla="*/ 1700213 h 1705241"/>
                    <a:gd name="connsiteX56" fmla="*/ 232581 w 2911724"/>
                    <a:gd name="connsiteY56" fmla="*/ 1700687 h 1705241"/>
                    <a:gd name="connsiteX57" fmla="*/ 133350 w 2911724"/>
                    <a:gd name="connsiteY57" fmla="*/ 1695450 h 1705241"/>
                    <a:gd name="connsiteX58" fmla="*/ 17636 w 2911724"/>
                    <a:gd name="connsiteY58" fmla="*/ 1685458 h 1705241"/>
                    <a:gd name="connsiteX59" fmla="*/ 15879 w 2911724"/>
                    <a:gd name="connsiteY59" fmla="*/ 1595438 h 1705241"/>
                    <a:gd name="connsiteX60" fmla="*/ 19112 w 2911724"/>
                    <a:gd name="connsiteY60" fmla="*/ 1505910 h 1705241"/>
                    <a:gd name="connsiteX0" fmla="*/ 11180 w 2903792"/>
                    <a:gd name="connsiteY0" fmla="*/ 1500094 h 1705241"/>
                    <a:gd name="connsiteX1" fmla="*/ 495274 w 2903792"/>
                    <a:gd name="connsiteY1" fmla="*/ 1494117 h 1705241"/>
                    <a:gd name="connsiteX2" fmla="*/ 489298 w 2903792"/>
                    <a:gd name="connsiteY2" fmla="*/ 1380564 h 1705241"/>
                    <a:gd name="connsiteX3" fmla="*/ 632733 w 2903792"/>
                    <a:gd name="connsiteY3" fmla="*/ 1380564 h 1705241"/>
                    <a:gd name="connsiteX4" fmla="*/ 626757 w 2903792"/>
                    <a:gd name="connsiteY4" fmla="*/ 1081741 h 1705241"/>
                    <a:gd name="connsiteX5" fmla="*/ 656639 w 2903792"/>
                    <a:gd name="connsiteY5" fmla="*/ 902447 h 1705241"/>
                    <a:gd name="connsiteX6" fmla="*/ 692498 w 2903792"/>
                    <a:gd name="connsiteY6" fmla="*/ 693270 h 1705241"/>
                    <a:gd name="connsiteX7" fmla="*/ 770192 w 2903792"/>
                    <a:gd name="connsiteY7" fmla="*/ 525929 h 1705241"/>
                    <a:gd name="connsiteX8" fmla="*/ 865815 w 2903792"/>
                    <a:gd name="connsiteY8" fmla="*/ 394447 h 1705241"/>
                    <a:gd name="connsiteX9" fmla="*/ 997298 w 2903792"/>
                    <a:gd name="connsiteY9" fmla="*/ 251012 h 1705241"/>
                    <a:gd name="connsiteX10" fmla="*/ 1200498 w 2903792"/>
                    <a:gd name="connsiteY10" fmla="*/ 119529 h 1705241"/>
                    <a:gd name="connsiteX11" fmla="*/ 1379792 w 2903792"/>
                    <a:gd name="connsiteY11" fmla="*/ 53788 h 1705241"/>
                    <a:gd name="connsiteX12" fmla="*/ 1577015 w 2903792"/>
                    <a:gd name="connsiteY12" fmla="*/ 11953 h 1705241"/>
                    <a:gd name="connsiteX13" fmla="*/ 1756309 w 2903792"/>
                    <a:gd name="connsiteY13" fmla="*/ 0 h 1705241"/>
                    <a:gd name="connsiteX14" fmla="*/ 1965486 w 2903792"/>
                    <a:gd name="connsiteY14" fmla="*/ 35859 h 1705241"/>
                    <a:gd name="connsiteX15" fmla="*/ 2144780 w 2903792"/>
                    <a:gd name="connsiteY15" fmla="*/ 95623 h 1705241"/>
                    <a:gd name="connsiteX16" fmla="*/ 2300168 w 2903792"/>
                    <a:gd name="connsiteY16" fmla="*/ 191247 h 1705241"/>
                    <a:gd name="connsiteX17" fmla="*/ 2461533 w 2903792"/>
                    <a:gd name="connsiteY17" fmla="*/ 322729 h 1705241"/>
                    <a:gd name="connsiteX18" fmla="*/ 2557157 w 2903792"/>
                    <a:gd name="connsiteY18" fmla="*/ 430306 h 1705241"/>
                    <a:gd name="connsiteX19" fmla="*/ 2646804 w 2903792"/>
                    <a:gd name="connsiteY19" fmla="*/ 603623 h 1705241"/>
                    <a:gd name="connsiteX20" fmla="*/ 2706568 w 2903792"/>
                    <a:gd name="connsiteY20" fmla="*/ 717176 h 1705241"/>
                    <a:gd name="connsiteX21" fmla="*/ 2736451 w 2903792"/>
                    <a:gd name="connsiteY21" fmla="*/ 818776 h 1705241"/>
                    <a:gd name="connsiteX22" fmla="*/ 2778286 w 2903792"/>
                    <a:gd name="connsiteY22" fmla="*/ 854635 h 1705241"/>
                    <a:gd name="connsiteX23" fmla="*/ 2814145 w 2903792"/>
                    <a:gd name="connsiteY23" fmla="*/ 866588 h 1705241"/>
                    <a:gd name="connsiteX24" fmla="*/ 2855980 w 2903792"/>
                    <a:gd name="connsiteY24" fmla="*/ 872564 h 1705241"/>
                    <a:gd name="connsiteX25" fmla="*/ 2903792 w 2903792"/>
                    <a:gd name="connsiteY25" fmla="*/ 878541 h 1705241"/>
                    <a:gd name="connsiteX26" fmla="*/ 2903792 w 2903792"/>
                    <a:gd name="connsiteY26" fmla="*/ 1093694 h 1705241"/>
                    <a:gd name="connsiteX27" fmla="*/ 2766333 w 2903792"/>
                    <a:gd name="connsiteY27" fmla="*/ 1093694 h 1705241"/>
                    <a:gd name="connsiteX28" fmla="*/ 2772309 w 2903792"/>
                    <a:gd name="connsiteY28" fmla="*/ 1643529 h 1705241"/>
                    <a:gd name="connsiteX29" fmla="*/ 2491415 w 2903792"/>
                    <a:gd name="connsiteY29" fmla="*/ 1655482 h 1705241"/>
                    <a:gd name="connsiteX30" fmla="*/ 2485439 w 2903792"/>
                    <a:gd name="connsiteY30" fmla="*/ 1362635 h 1705241"/>
                    <a:gd name="connsiteX31" fmla="*/ 2473486 w 2903792"/>
                    <a:gd name="connsiteY31" fmla="*/ 1075764 h 1705241"/>
                    <a:gd name="connsiteX32" fmla="*/ 2467509 w 2903792"/>
                    <a:gd name="connsiteY32" fmla="*/ 890494 h 1705241"/>
                    <a:gd name="connsiteX33" fmla="*/ 2389815 w 2903792"/>
                    <a:gd name="connsiteY33" fmla="*/ 687294 h 1705241"/>
                    <a:gd name="connsiteX34" fmla="*/ 2318098 w 2903792"/>
                    <a:gd name="connsiteY34" fmla="*/ 573741 h 1705241"/>
                    <a:gd name="connsiteX35" fmla="*/ 2150757 w 2903792"/>
                    <a:gd name="connsiteY35" fmla="*/ 400423 h 1705241"/>
                    <a:gd name="connsiteX36" fmla="*/ 1995368 w 2903792"/>
                    <a:gd name="connsiteY36" fmla="*/ 328706 h 1705241"/>
                    <a:gd name="connsiteX37" fmla="*/ 1798145 w 2903792"/>
                    <a:gd name="connsiteY37" fmla="*/ 274917 h 1705241"/>
                    <a:gd name="connsiteX38" fmla="*/ 1642757 w 2903792"/>
                    <a:gd name="connsiteY38" fmla="*/ 286870 h 1705241"/>
                    <a:gd name="connsiteX39" fmla="*/ 1481392 w 2903792"/>
                    <a:gd name="connsiteY39" fmla="*/ 304800 h 1705241"/>
                    <a:gd name="connsiteX40" fmla="*/ 1320027 w 2903792"/>
                    <a:gd name="connsiteY40" fmla="*/ 370541 h 1705241"/>
                    <a:gd name="connsiteX41" fmla="*/ 1170615 w 2903792"/>
                    <a:gd name="connsiteY41" fmla="*/ 478117 h 1705241"/>
                    <a:gd name="connsiteX42" fmla="*/ 1051086 w 2903792"/>
                    <a:gd name="connsiteY42" fmla="*/ 615576 h 1705241"/>
                    <a:gd name="connsiteX43" fmla="*/ 973392 w 2903792"/>
                    <a:gd name="connsiteY43" fmla="*/ 759012 h 1705241"/>
                    <a:gd name="connsiteX44" fmla="*/ 919604 w 2903792"/>
                    <a:gd name="connsiteY44" fmla="*/ 950259 h 1705241"/>
                    <a:gd name="connsiteX45" fmla="*/ 913627 w 2903792"/>
                    <a:gd name="connsiteY45" fmla="*/ 1123576 h 1705241"/>
                    <a:gd name="connsiteX46" fmla="*/ 955462 w 2903792"/>
                    <a:gd name="connsiteY46" fmla="*/ 1272988 h 1705241"/>
                    <a:gd name="connsiteX47" fmla="*/ 1009251 w 2903792"/>
                    <a:gd name="connsiteY47" fmla="*/ 1410447 h 1705241"/>
                    <a:gd name="connsiteX48" fmla="*/ 1057062 w 2903792"/>
                    <a:gd name="connsiteY48" fmla="*/ 1518023 h 1705241"/>
                    <a:gd name="connsiteX49" fmla="*/ 1098898 w 2903792"/>
                    <a:gd name="connsiteY49" fmla="*/ 1631576 h 1705241"/>
                    <a:gd name="connsiteX50" fmla="*/ 1134757 w 2903792"/>
                    <a:gd name="connsiteY50" fmla="*/ 1703276 h 1705241"/>
                    <a:gd name="connsiteX51" fmla="*/ 1033147 w 2903792"/>
                    <a:gd name="connsiteY51" fmla="*/ 1694949 h 1705241"/>
                    <a:gd name="connsiteX52" fmla="*/ 734305 w 2903792"/>
                    <a:gd name="connsiteY52" fmla="*/ 1703158 h 1705241"/>
                    <a:gd name="connsiteX53" fmla="*/ 615955 w 2903792"/>
                    <a:gd name="connsiteY53" fmla="*/ 1704975 h 1705241"/>
                    <a:gd name="connsiteX54" fmla="*/ 531818 w 2903792"/>
                    <a:gd name="connsiteY54" fmla="*/ 1704984 h 1705241"/>
                    <a:gd name="connsiteX55" fmla="*/ 425455 w 2903792"/>
                    <a:gd name="connsiteY55" fmla="*/ 1700213 h 1705241"/>
                    <a:gd name="connsiteX56" fmla="*/ 224649 w 2903792"/>
                    <a:gd name="connsiteY56" fmla="*/ 1700687 h 1705241"/>
                    <a:gd name="connsiteX57" fmla="*/ 125418 w 2903792"/>
                    <a:gd name="connsiteY57" fmla="*/ 1695450 h 1705241"/>
                    <a:gd name="connsiteX58" fmla="*/ 9704 w 2903792"/>
                    <a:gd name="connsiteY58" fmla="*/ 1685458 h 1705241"/>
                    <a:gd name="connsiteX59" fmla="*/ 6355 w 2903792"/>
                    <a:gd name="connsiteY59" fmla="*/ 1633538 h 1705241"/>
                    <a:gd name="connsiteX60" fmla="*/ 7947 w 2903792"/>
                    <a:gd name="connsiteY60" fmla="*/ 1595438 h 1705241"/>
                    <a:gd name="connsiteX61" fmla="*/ 11180 w 2903792"/>
                    <a:gd name="connsiteY61" fmla="*/ 1505910 h 1705241"/>
                    <a:gd name="connsiteX0" fmla="*/ 7467 w 2900079"/>
                    <a:gd name="connsiteY0" fmla="*/ 1500094 h 1705241"/>
                    <a:gd name="connsiteX1" fmla="*/ 491561 w 2900079"/>
                    <a:gd name="connsiteY1" fmla="*/ 1494117 h 1705241"/>
                    <a:gd name="connsiteX2" fmla="*/ 485585 w 2900079"/>
                    <a:gd name="connsiteY2" fmla="*/ 1380564 h 1705241"/>
                    <a:gd name="connsiteX3" fmla="*/ 629020 w 2900079"/>
                    <a:gd name="connsiteY3" fmla="*/ 1380564 h 1705241"/>
                    <a:gd name="connsiteX4" fmla="*/ 623044 w 2900079"/>
                    <a:gd name="connsiteY4" fmla="*/ 1081741 h 1705241"/>
                    <a:gd name="connsiteX5" fmla="*/ 652926 w 2900079"/>
                    <a:gd name="connsiteY5" fmla="*/ 902447 h 1705241"/>
                    <a:gd name="connsiteX6" fmla="*/ 688785 w 2900079"/>
                    <a:gd name="connsiteY6" fmla="*/ 693270 h 1705241"/>
                    <a:gd name="connsiteX7" fmla="*/ 766479 w 2900079"/>
                    <a:gd name="connsiteY7" fmla="*/ 525929 h 1705241"/>
                    <a:gd name="connsiteX8" fmla="*/ 862102 w 2900079"/>
                    <a:gd name="connsiteY8" fmla="*/ 394447 h 1705241"/>
                    <a:gd name="connsiteX9" fmla="*/ 993585 w 2900079"/>
                    <a:gd name="connsiteY9" fmla="*/ 251012 h 1705241"/>
                    <a:gd name="connsiteX10" fmla="*/ 1196785 w 2900079"/>
                    <a:gd name="connsiteY10" fmla="*/ 119529 h 1705241"/>
                    <a:gd name="connsiteX11" fmla="*/ 1376079 w 2900079"/>
                    <a:gd name="connsiteY11" fmla="*/ 53788 h 1705241"/>
                    <a:gd name="connsiteX12" fmla="*/ 1573302 w 2900079"/>
                    <a:gd name="connsiteY12" fmla="*/ 11953 h 1705241"/>
                    <a:gd name="connsiteX13" fmla="*/ 1752596 w 2900079"/>
                    <a:gd name="connsiteY13" fmla="*/ 0 h 1705241"/>
                    <a:gd name="connsiteX14" fmla="*/ 1961773 w 2900079"/>
                    <a:gd name="connsiteY14" fmla="*/ 35859 h 1705241"/>
                    <a:gd name="connsiteX15" fmla="*/ 2141067 w 2900079"/>
                    <a:gd name="connsiteY15" fmla="*/ 95623 h 1705241"/>
                    <a:gd name="connsiteX16" fmla="*/ 2296455 w 2900079"/>
                    <a:gd name="connsiteY16" fmla="*/ 191247 h 1705241"/>
                    <a:gd name="connsiteX17" fmla="*/ 2457820 w 2900079"/>
                    <a:gd name="connsiteY17" fmla="*/ 322729 h 1705241"/>
                    <a:gd name="connsiteX18" fmla="*/ 2553444 w 2900079"/>
                    <a:gd name="connsiteY18" fmla="*/ 430306 h 1705241"/>
                    <a:gd name="connsiteX19" fmla="*/ 2643091 w 2900079"/>
                    <a:gd name="connsiteY19" fmla="*/ 603623 h 1705241"/>
                    <a:gd name="connsiteX20" fmla="*/ 2702855 w 2900079"/>
                    <a:gd name="connsiteY20" fmla="*/ 717176 h 1705241"/>
                    <a:gd name="connsiteX21" fmla="*/ 2732738 w 2900079"/>
                    <a:gd name="connsiteY21" fmla="*/ 818776 h 1705241"/>
                    <a:gd name="connsiteX22" fmla="*/ 2774573 w 2900079"/>
                    <a:gd name="connsiteY22" fmla="*/ 854635 h 1705241"/>
                    <a:gd name="connsiteX23" fmla="*/ 2810432 w 2900079"/>
                    <a:gd name="connsiteY23" fmla="*/ 866588 h 1705241"/>
                    <a:gd name="connsiteX24" fmla="*/ 2852267 w 2900079"/>
                    <a:gd name="connsiteY24" fmla="*/ 872564 h 1705241"/>
                    <a:gd name="connsiteX25" fmla="*/ 2900079 w 2900079"/>
                    <a:gd name="connsiteY25" fmla="*/ 878541 h 1705241"/>
                    <a:gd name="connsiteX26" fmla="*/ 2900079 w 2900079"/>
                    <a:gd name="connsiteY26" fmla="*/ 1093694 h 1705241"/>
                    <a:gd name="connsiteX27" fmla="*/ 2762620 w 2900079"/>
                    <a:gd name="connsiteY27" fmla="*/ 1093694 h 1705241"/>
                    <a:gd name="connsiteX28" fmla="*/ 2768596 w 2900079"/>
                    <a:gd name="connsiteY28" fmla="*/ 1643529 h 1705241"/>
                    <a:gd name="connsiteX29" fmla="*/ 2487702 w 2900079"/>
                    <a:gd name="connsiteY29" fmla="*/ 1655482 h 1705241"/>
                    <a:gd name="connsiteX30" fmla="*/ 2481726 w 2900079"/>
                    <a:gd name="connsiteY30" fmla="*/ 1362635 h 1705241"/>
                    <a:gd name="connsiteX31" fmla="*/ 2469773 w 2900079"/>
                    <a:gd name="connsiteY31" fmla="*/ 1075764 h 1705241"/>
                    <a:gd name="connsiteX32" fmla="*/ 2463796 w 2900079"/>
                    <a:gd name="connsiteY32" fmla="*/ 890494 h 1705241"/>
                    <a:gd name="connsiteX33" fmla="*/ 2386102 w 2900079"/>
                    <a:gd name="connsiteY33" fmla="*/ 687294 h 1705241"/>
                    <a:gd name="connsiteX34" fmla="*/ 2314385 w 2900079"/>
                    <a:gd name="connsiteY34" fmla="*/ 573741 h 1705241"/>
                    <a:gd name="connsiteX35" fmla="*/ 2147044 w 2900079"/>
                    <a:gd name="connsiteY35" fmla="*/ 400423 h 1705241"/>
                    <a:gd name="connsiteX36" fmla="*/ 1991655 w 2900079"/>
                    <a:gd name="connsiteY36" fmla="*/ 328706 h 1705241"/>
                    <a:gd name="connsiteX37" fmla="*/ 1794432 w 2900079"/>
                    <a:gd name="connsiteY37" fmla="*/ 274917 h 1705241"/>
                    <a:gd name="connsiteX38" fmla="*/ 1639044 w 2900079"/>
                    <a:gd name="connsiteY38" fmla="*/ 286870 h 1705241"/>
                    <a:gd name="connsiteX39" fmla="*/ 1477679 w 2900079"/>
                    <a:gd name="connsiteY39" fmla="*/ 304800 h 1705241"/>
                    <a:gd name="connsiteX40" fmla="*/ 1316314 w 2900079"/>
                    <a:gd name="connsiteY40" fmla="*/ 370541 h 1705241"/>
                    <a:gd name="connsiteX41" fmla="*/ 1166902 w 2900079"/>
                    <a:gd name="connsiteY41" fmla="*/ 478117 h 1705241"/>
                    <a:gd name="connsiteX42" fmla="*/ 1047373 w 2900079"/>
                    <a:gd name="connsiteY42" fmla="*/ 615576 h 1705241"/>
                    <a:gd name="connsiteX43" fmla="*/ 969679 w 2900079"/>
                    <a:gd name="connsiteY43" fmla="*/ 759012 h 1705241"/>
                    <a:gd name="connsiteX44" fmla="*/ 915891 w 2900079"/>
                    <a:gd name="connsiteY44" fmla="*/ 950259 h 1705241"/>
                    <a:gd name="connsiteX45" fmla="*/ 909914 w 2900079"/>
                    <a:gd name="connsiteY45" fmla="*/ 1123576 h 1705241"/>
                    <a:gd name="connsiteX46" fmla="*/ 951749 w 2900079"/>
                    <a:gd name="connsiteY46" fmla="*/ 1272988 h 1705241"/>
                    <a:gd name="connsiteX47" fmla="*/ 1005538 w 2900079"/>
                    <a:gd name="connsiteY47" fmla="*/ 1410447 h 1705241"/>
                    <a:gd name="connsiteX48" fmla="*/ 1053349 w 2900079"/>
                    <a:gd name="connsiteY48" fmla="*/ 1518023 h 1705241"/>
                    <a:gd name="connsiteX49" fmla="*/ 1095185 w 2900079"/>
                    <a:gd name="connsiteY49" fmla="*/ 1631576 h 1705241"/>
                    <a:gd name="connsiteX50" fmla="*/ 1131044 w 2900079"/>
                    <a:gd name="connsiteY50" fmla="*/ 1703276 h 1705241"/>
                    <a:gd name="connsiteX51" fmla="*/ 1029434 w 2900079"/>
                    <a:gd name="connsiteY51" fmla="*/ 1694949 h 1705241"/>
                    <a:gd name="connsiteX52" fmla="*/ 730592 w 2900079"/>
                    <a:gd name="connsiteY52" fmla="*/ 1703158 h 1705241"/>
                    <a:gd name="connsiteX53" fmla="*/ 612242 w 2900079"/>
                    <a:gd name="connsiteY53" fmla="*/ 1704975 h 1705241"/>
                    <a:gd name="connsiteX54" fmla="*/ 528105 w 2900079"/>
                    <a:gd name="connsiteY54" fmla="*/ 1704984 h 1705241"/>
                    <a:gd name="connsiteX55" fmla="*/ 421742 w 2900079"/>
                    <a:gd name="connsiteY55" fmla="*/ 1700213 h 1705241"/>
                    <a:gd name="connsiteX56" fmla="*/ 220936 w 2900079"/>
                    <a:gd name="connsiteY56" fmla="*/ 1700687 h 1705241"/>
                    <a:gd name="connsiteX57" fmla="*/ 121705 w 2900079"/>
                    <a:gd name="connsiteY57" fmla="*/ 1695450 h 1705241"/>
                    <a:gd name="connsiteX58" fmla="*/ 5991 w 2900079"/>
                    <a:gd name="connsiteY58" fmla="*/ 1685458 h 1705241"/>
                    <a:gd name="connsiteX59" fmla="*/ 21696 w 2900079"/>
                    <a:gd name="connsiteY59" fmla="*/ 1647828 h 1705241"/>
                    <a:gd name="connsiteX60" fmla="*/ 4234 w 2900079"/>
                    <a:gd name="connsiteY60" fmla="*/ 1595438 h 1705241"/>
                    <a:gd name="connsiteX61" fmla="*/ 7467 w 2900079"/>
                    <a:gd name="connsiteY61" fmla="*/ 1505910 h 1705241"/>
                    <a:gd name="connsiteX0" fmla="*/ 12081 w 2904693"/>
                    <a:gd name="connsiteY0" fmla="*/ 1500094 h 1705241"/>
                    <a:gd name="connsiteX1" fmla="*/ 496175 w 2904693"/>
                    <a:gd name="connsiteY1" fmla="*/ 1494117 h 1705241"/>
                    <a:gd name="connsiteX2" fmla="*/ 490199 w 2904693"/>
                    <a:gd name="connsiteY2" fmla="*/ 1380564 h 1705241"/>
                    <a:gd name="connsiteX3" fmla="*/ 633634 w 2904693"/>
                    <a:gd name="connsiteY3" fmla="*/ 1380564 h 1705241"/>
                    <a:gd name="connsiteX4" fmla="*/ 627658 w 2904693"/>
                    <a:gd name="connsiteY4" fmla="*/ 1081741 h 1705241"/>
                    <a:gd name="connsiteX5" fmla="*/ 657540 w 2904693"/>
                    <a:gd name="connsiteY5" fmla="*/ 902447 h 1705241"/>
                    <a:gd name="connsiteX6" fmla="*/ 693399 w 2904693"/>
                    <a:gd name="connsiteY6" fmla="*/ 693270 h 1705241"/>
                    <a:gd name="connsiteX7" fmla="*/ 771093 w 2904693"/>
                    <a:gd name="connsiteY7" fmla="*/ 525929 h 1705241"/>
                    <a:gd name="connsiteX8" fmla="*/ 866716 w 2904693"/>
                    <a:gd name="connsiteY8" fmla="*/ 394447 h 1705241"/>
                    <a:gd name="connsiteX9" fmla="*/ 998199 w 2904693"/>
                    <a:gd name="connsiteY9" fmla="*/ 251012 h 1705241"/>
                    <a:gd name="connsiteX10" fmla="*/ 1201399 w 2904693"/>
                    <a:gd name="connsiteY10" fmla="*/ 119529 h 1705241"/>
                    <a:gd name="connsiteX11" fmla="*/ 1380693 w 2904693"/>
                    <a:gd name="connsiteY11" fmla="*/ 53788 h 1705241"/>
                    <a:gd name="connsiteX12" fmla="*/ 1577916 w 2904693"/>
                    <a:gd name="connsiteY12" fmla="*/ 11953 h 1705241"/>
                    <a:gd name="connsiteX13" fmla="*/ 1757210 w 2904693"/>
                    <a:gd name="connsiteY13" fmla="*/ 0 h 1705241"/>
                    <a:gd name="connsiteX14" fmla="*/ 1966387 w 2904693"/>
                    <a:gd name="connsiteY14" fmla="*/ 35859 h 1705241"/>
                    <a:gd name="connsiteX15" fmla="*/ 2145681 w 2904693"/>
                    <a:gd name="connsiteY15" fmla="*/ 95623 h 1705241"/>
                    <a:gd name="connsiteX16" fmla="*/ 2301069 w 2904693"/>
                    <a:gd name="connsiteY16" fmla="*/ 191247 h 1705241"/>
                    <a:gd name="connsiteX17" fmla="*/ 2462434 w 2904693"/>
                    <a:gd name="connsiteY17" fmla="*/ 322729 h 1705241"/>
                    <a:gd name="connsiteX18" fmla="*/ 2558058 w 2904693"/>
                    <a:gd name="connsiteY18" fmla="*/ 430306 h 1705241"/>
                    <a:gd name="connsiteX19" fmla="*/ 2647705 w 2904693"/>
                    <a:gd name="connsiteY19" fmla="*/ 603623 h 1705241"/>
                    <a:gd name="connsiteX20" fmla="*/ 2707469 w 2904693"/>
                    <a:gd name="connsiteY20" fmla="*/ 717176 h 1705241"/>
                    <a:gd name="connsiteX21" fmla="*/ 2737352 w 2904693"/>
                    <a:gd name="connsiteY21" fmla="*/ 818776 h 1705241"/>
                    <a:gd name="connsiteX22" fmla="*/ 2779187 w 2904693"/>
                    <a:gd name="connsiteY22" fmla="*/ 854635 h 1705241"/>
                    <a:gd name="connsiteX23" fmla="*/ 2815046 w 2904693"/>
                    <a:gd name="connsiteY23" fmla="*/ 866588 h 1705241"/>
                    <a:gd name="connsiteX24" fmla="*/ 2856881 w 2904693"/>
                    <a:gd name="connsiteY24" fmla="*/ 872564 h 1705241"/>
                    <a:gd name="connsiteX25" fmla="*/ 2904693 w 2904693"/>
                    <a:gd name="connsiteY25" fmla="*/ 878541 h 1705241"/>
                    <a:gd name="connsiteX26" fmla="*/ 2904693 w 2904693"/>
                    <a:gd name="connsiteY26" fmla="*/ 1093694 h 1705241"/>
                    <a:gd name="connsiteX27" fmla="*/ 2767234 w 2904693"/>
                    <a:gd name="connsiteY27" fmla="*/ 1093694 h 1705241"/>
                    <a:gd name="connsiteX28" fmla="*/ 2773210 w 2904693"/>
                    <a:gd name="connsiteY28" fmla="*/ 1643529 h 1705241"/>
                    <a:gd name="connsiteX29" fmla="*/ 2492316 w 2904693"/>
                    <a:gd name="connsiteY29" fmla="*/ 1655482 h 1705241"/>
                    <a:gd name="connsiteX30" fmla="*/ 2486340 w 2904693"/>
                    <a:gd name="connsiteY30" fmla="*/ 1362635 h 1705241"/>
                    <a:gd name="connsiteX31" fmla="*/ 2474387 w 2904693"/>
                    <a:gd name="connsiteY31" fmla="*/ 1075764 h 1705241"/>
                    <a:gd name="connsiteX32" fmla="*/ 2468410 w 2904693"/>
                    <a:gd name="connsiteY32" fmla="*/ 890494 h 1705241"/>
                    <a:gd name="connsiteX33" fmla="*/ 2390716 w 2904693"/>
                    <a:gd name="connsiteY33" fmla="*/ 687294 h 1705241"/>
                    <a:gd name="connsiteX34" fmla="*/ 2318999 w 2904693"/>
                    <a:gd name="connsiteY34" fmla="*/ 573741 h 1705241"/>
                    <a:gd name="connsiteX35" fmla="*/ 2151658 w 2904693"/>
                    <a:gd name="connsiteY35" fmla="*/ 400423 h 1705241"/>
                    <a:gd name="connsiteX36" fmla="*/ 1996269 w 2904693"/>
                    <a:gd name="connsiteY36" fmla="*/ 328706 h 1705241"/>
                    <a:gd name="connsiteX37" fmla="*/ 1799046 w 2904693"/>
                    <a:gd name="connsiteY37" fmla="*/ 274917 h 1705241"/>
                    <a:gd name="connsiteX38" fmla="*/ 1643658 w 2904693"/>
                    <a:gd name="connsiteY38" fmla="*/ 286870 h 1705241"/>
                    <a:gd name="connsiteX39" fmla="*/ 1482293 w 2904693"/>
                    <a:gd name="connsiteY39" fmla="*/ 304800 h 1705241"/>
                    <a:gd name="connsiteX40" fmla="*/ 1320928 w 2904693"/>
                    <a:gd name="connsiteY40" fmla="*/ 370541 h 1705241"/>
                    <a:gd name="connsiteX41" fmla="*/ 1171516 w 2904693"/>
                    <a:gd name="connsiteY41" fmla="*/ 478117 h 1705241"/>
                    <a:gd name="connsiteX42" fmla="*/ 1051987 w 2904693"/>
                    <a:gd name="connsiteY42" fmla="*/ 615576 h 1705241"/>
                    <a:gd name="connsiteX43" fmla="*/ 974293 w 2904693"/>
                    <a:gd name="connsiteY43" fmla="*/ 759012 h 1705241"/>
                    <a:gd name="connsiteX44" fmla="*/ 920505 w 2904693"/>
                    <a:gd name="connsiteY44" fmla="*/ 950259 h 1705241"/>
                    <a:gd name="connsiteX45" fmla="*/ 914528 w 2904693"/>
                    <a:gd name="connsiteY45" fmla="*/ 1123576 h 1705241"/>
                    <a:gd name="connsiteX46" fmla="*/ 956363 w 2904693"/>
                    <a:gd name="connsiteY46" fmla="*/ 1272988 h 1705241"/>
                    <a:gd name="connsiteX47" fmla="*/ 1010152 w 2904693"/>
                    <a:gd name="connsiteY47" fmla="*/ 1410447 h 1705241"/>
                    <a:gd name="connsiteX48" fmla="*/ 1057963 w 2904693"/>
                    <a:gd name="connsiteY48" fmla="*/ 1518023 h 1705241"/>
                    <a:gd name="connsiteX49" fmla="*/ 1099799 w 2904693"/>
                    <a:gd name="connsiteY49" fmla="*/ 1631576 h 1705241"/>
                    <a:gd name="connsiteX50" fmla="*/ 1135658 w 2904693"/>
                    <a:gd name="connsiteY50" fmla="*/ 1703276 h 1705241"/>
                    <a:gd name="connsiteX51" fmla="*/ 1034048 w 2904693"/>
                    <a:gd name="connsiteY51" fmla="*/ 1694949 h 1705241"/>
                    <a:gd name="connsiteX52" fmla="*/ 735206 w 2904693"/>
                    <a:gd name="connsiteY52" fmla="*/ 1703158 h 1705241"/>
                    <a:gd name="connsiteX53" fmla="*/ 616856 w 2904693"/>
                    <a:gd name="connsiteY53" fmla="*/ 1704975 h 1705241"/>
                    <a:gd name="connsiteX54" fmla="*/ 532719 w 2904693"/>
                    <a:gd name="connsiteY54" fmla="*/ 1704984 h 1705241"/>
                    <a:gd name="connsiteX55" fmla="*/ 426356 w 2904693"/>
                    <a:gd name="connsiteY55" fmla="*/ 1700213 h 1705241"/>
                    <a:gd name="connsiteX56" fmla="*/ 225550 w 2904693"/>
                    <a:gd name="connsiteY56" fmla="*/ 1700687 h 1705241"/>
                    <a:gd name="connsiteX57" fmla="*/ 126319 w 2904693"/>
                    <a:gd name="connsiteY57" fmla="*/ 1695450 h 1705241"/>
                    <a:gd name="connsiteX58" fmla="*/ 10605 w 2904693"/>
                    <a:gd name="connsiteY58" fmla="*/ 1685458 h 1705241"/>
                    <a:gd name="connsiteX59" fmla="*/ 4614 w 2904693"/>
                    <a:gd name="connsiteY59" fmla="*/ 1647828 h 1705241"/>
                    <a:gd name="connsiteX60" fmla="*/ 8848 w 2904693"/>
                    <a:gd name="connsiteY60" fmla="*/ 1595438 h 1705241"/>
                    <a:gd name="connsiteX61" fmla="*/ 12081 w 2904693"/>
                    <a:gd name="connsiteY61" fmla="*/ 1505910 h 1705241"/>
                    <a:gd name="connsiteX0" fmla="*/ 9410 w 2902022"/>
                    <a:gd name="connsiteY0" fmla="*/ 1500094 h 1705241"/>
                    <a:gd name="connsiteX1" fmla="*/ 493504 w 2902022"/>
                    <a:gd name="connsiteY1" fmla="*/ 1494117 h 1705241"/>
                    <a:gd name="connsiteX2" fmla="*/ 487528 w 2902022"/>
                    <a:gd name="connsiteY2" fmla="*/ 1380564 h 1705241"/>
                    <a:gd name="connsiteX3" fmla="*/ 630963 w 2902022"/>
                    <a:gd name="connsiteY3" fmla="*/ 1380564 h 1705241"/>
                    <a:gd name="connsiteX4" fmla="*/ 624987 w 2902022"/>
                    <a:gd name="connsiteY4" fmla="*/ 1081741 h 1705241"/>
                    <a:gd name="connsiteX5" fmla="*/ 654869 w 2902022"/>
                    <a:gd name="connsiteY5" fmla="*/ 902447 h 1705241"/>
                    <a:gd name="connsiteX6" fmla="*/ 690728 w 2902022"/>
                    <a:gd name="connsiteY6" fmla="*/ 693270 h 1705241"/>
                    <a:gd name="connsiteX7" fmla="*/ 768422 w 2902022"/>
                    <a:gd name="connsiteY7" fmla="*/ 525929 h 1705241"/>
                    <a:gd name="connsiteX8" fmla="*/ 864045 w 2902022"/>
                    <a:gd name="connsiteY8" fmla="*/ 394447 h 1705241"/>
                    <a:gd name="connsiteX9" fmla="*/ 995528 w 2902022"/>
                    <a:gd name="connsiteY9" fmla="*/ 251012 h 1705241"/>
                    <a:gd name="connsiteX10" fmla="*/ 1198728 w 2902022"/>
                    <a:gd name="connsiteY10" fmla="*/ 119529 h 1705241"/>
                    <a:gd name="connsiteX11" fmla="*/ 1378022 w 2902022"/>
                    <a:gd name="connsiteY11" fmla="*/ 53788 h 1705241"/>
                    <a:gd name="connsiteX12" fmla="*/ 1575245 w 2902022"/>
                    <a:gd name="connsiteY12" fmla="*/ 11953 h 1705241"/>
                    <a:gd name="connsiteX13" fmla="*/ 1754539 w 2902022"/>
                    <a:gd name="connsiteY13" fmla="*/ 0 h 1705241"/>
                    <a:gd name="connsiteX14" fmla="*/ 1963716 w 2902022"/>
                    <a:gd name="connsiteY14" fmla="*/ 35859 h 1705241"/>
                    <a:gd name="connsiteX15" fmla="*/ 2143010 w 2902022"/>
                    <a:gd name="connsiteY15" fmla="*/ 95623 h 1705241"/>
                    <a:gd name="connsiteX16" fmla="*/ 2298398 w 2902022"/>
                    <a:gd name="connsiteY16" fmla="*/ 191247 h 1705241"/>
                    <a:gd name="connsiteX17" fmla="*/ 2459763 w 2902022"/>
                    <a:gd name="connsiteY17" fmla="*/ 322729 h 1705241"/>
                    <a:gd name="connsiteX18" fmla="*/ 2555387 w 2902022"/>
                    <a:gd name="connsiteY18" fmla="*/ 430306 h 1705241"/>
                    <a:gd name="connsiteX19" fmla="*/ 2645034 w 2902022"/>
                    <a:gd name="connsiteY19" fmla="*/ 603623 h 1705241"/>
                    <a:gd name="connsiteX20" fmla="*/ 2704798 w 2902022"/>
                    <a:gd name="connsiteY20" fmla="*/ 717176 h 1705241"/>
                    <a:gd name="connsiteX21" fmla="*/ 2734681 w 2902022"/>
                    <a:gd name="connsiteY21" fmla="*/ 818776 h 1705241"/>
                    <a:gd name="connsiteX22" fmla="*/ 2776516 w 2902022"/>
                    <a:gd name="connsiteY22" fmla="*/ 854635 h 1705241"/>
                    <a:gd name="connsiteX23" fmla="*/ 2812375 w 2902022"/>
                    <a:gd name="connsiteY23" fmla="*/ 866588 h 1705241"/>
                    <a:gd name="connsiteX24" fmla="*/ 2854210 w 2902022"/>
                    <a:gd name="connsiteY24" fmla="*/ 872564 h 1705241"/>
                    <a:gd name="connsiteX25" fmla="*/ 2902022 w 2902022"/>
                    <a:gd name="connsiteY25" fmla="*/ 878541 h 1705241"/>
                    <a:gd name="connsiteX26" fmla="*/ 2902022 w 2902022"/>
                    <a:gd name="connsiteY26" fmla="*/ 1093694 h 1705241"/>
                    <a:gd name="connsiteX27" fmla="*/ 2764563 w 2902022"/>
                    <a:gd name="connsiteY27" fmla="*/ 1093694 h 1705241"/>
                    <a:gd name="connsiteX28" fmla="*/ 2770539 w 2902022"/>
                    <a:gd name="connsiteY28" fmla="*/ 1643529 h 1705241"/>
                    <a:gd name="connsiteX29" fmla="*/ 2489645 w 2902022"/>
                    <a:gd name="connsiteY29" fmla="*/ 1655482 h 1705241"/>
                    <a:gd name="connsiteX30" fmla="*/ 2483669 w 2902022"/>
                    <a:gd name="connsiteY30" fmla="*/ 1362635 h 1705241"/>
                    <a:gd name="connsiteX31" fmla="*/ 2471716 w 2902022"/>
                    <a:gd name="connsiteY31" fmla="*/ 1075764 h 1705241"/>
                    <a:gd name="connsiteX32" fmla="*/ 2465739 w 2902022"/>
                    <a:gd name="connsiteY32" fmla="*/ 890494 h 1705241"/>
                    <a:gd name="connsiteX33" fmla="*/ 2388045 w 2902022"/>
                    <a:gd name="connsiteY33" fmla="*/ 687294 h 1705241"/>
                    <a:gd name="connsiteX34" fmla="*/ 2316328 w 2902022"/>
                    <a:gd name="connsiteY34" fmla="*/ 573741 h 1705241"/>
                    <a:gd name="connsiteX35" fmla="*/ 2148987 w 2902022"/>
                    <a:gd name="connsiteY35" fmla="*/ 400423 h 1705241"/>
                    <a:gd name="connsiteX36" fmla="*/ 1993598 w 2902022"/>
                    <a:gd name="connsiteY36" fmla="*/ 328706 h 1705241"/>
                    <a:gd name="connsiteX37" fmla="*/ 1796375 w 2902022"/>
                    <a:gd name="connsiteY37" fmla="*/ 274917 h 1705241"/>
                    <a:gd name="connsiteX38" fmla="*/ 1640987 w 2902022"/>
                    <a:gd name="connsiteY38" fmla="*/ 286870 h 1705241"/>
                    <a:gd name="connsiteX39" fmla="*/ 1479622 w 2902022"/>
                    <a:gd name="connsiteY39" fmla="*/ 304800 h 1705241"/>
                    <a:gd name="connsiteX40" fmla="*/ 1318257 w 2902022"/>
                    <a:gd name="connsiteY40" fmla="*/ 370541 h 1705241"/>
                    <a:gd name="connsiteX41" fmla="*/ 1168845 w 2902022"/>
                    <a:gd name="connsiteY41" fmla="*/ 478117 h 1705241"/>
                    <a:gd name="connsiteX42" fmla="*/ 1049316 w 2902022"/>
                    <a:gd name="connsiteY42" fmla="*/ 615576 h 1705241"/>
                    <a:gd name="connsiteX43" fmla="*/ 971622 w 2902022"/>
                    <a:gd name="connsiteY43" fmla="*/ 759012 h 1705241"/>
                    <a:gd name="connsiteX44" fmla="*/ 917834 w 2902022"/>
                    <a:gd name="connsiteY44" fmla="*/ 950259 h 1705241"/>
                    <a:gd name="connsiteX45" fmla="*/ 911857 w 2902022"/>
                    <a:gd name="connsiteY45" fmla="*/ 1123576 h 1705241"/>
                    <a:gd name="connsiteX46" fmla="*/ 953692 w 2902022"/>
                    <a:gd name="connsiteY46" fmla="*/ 1272988 h 1705241"/>
                    <a:gd name="connsiteX47" fmla="*/ 1007481 w 2902022"/>
                    <a:gd name="connsiteY47" fmla="*/ 1410447 h 1705241"/>
                    <a:gd name="connsiteX48" fmla="*/ 1055292 w 2902022"/>
                    <a:gd name="connsiteY48" fmla="*/ 1518023 h 1705241"/>
                    <a:gd name="connsiteX49" fmla="*/ 1097128 w 2902022"/>
                    <a:gd name="connsiteY49" fmla="*/ 1631576 h 1705241"/>
                    <a:gd name="connsiteX50" fmla="*/ 1132987 w 2902022"/>
                    <a:gd name="connsiteY50" fmla="*/ 1703276 h 1705241"/>
                    <a:gd name="connsiteX51" fmla="*/ 1031377 w 2902022"/>
                    <a:gd name="connsiteY51" fmla="*/ 1694949 h 1705241"/>
                    <a:gd name="connsiteX52" fmla="*/ 732535 w 2902022"/>
                    <a:gd name="connsiteY52" fmla="*/ 1703158 h 1705241"/>
                    <a:gd name="connsiteX53" fmla="*/ 614185 w 2902022"/>
                    <a:gd name="connsiteY53" fmla="*/ 1704975 h 1705241"/>
                    <a:gd name="connsiteX54" fmla="*/ 530048 w 2902022"/>
                    <a:gd name="connsiteY54" fmla="*/ 1704984 h 1705241"/>
                    <a:gd name="connsiteX55" fmla="*/ 423685 w 2902022"/>
                    <a:gd name="connsiteY55" fmla="*/ 1700213 h 1705241"/>
                    <a:gd name="connsiteX56" fmla="*/ 222879 w 2902022"/>
                    <a:gd name="connsiteY56" fmla="*/ 1700687 h 1705241"/>
                    <a:gd name="connsiteX57" fmla="*/ 123648 w 2902022"/>
                    <a:gd name="connsiteY57" fmla="*/ 1695450 h 1705241"/>
                    <a:gd name="connsiteX58" fmla="*/ 7934 w 2902022"/>
                    <a:gd name="connsiteY58" fmla="*/ 1685458 h 1705241"/>
                    <a:gd name="connsiteX59" fmla="*/ 11469 w 2902022"/>
                    <a:gd name="connsiteY59" fmla="*/ 1647828 h 1705241"/>
                    <a:gd name="connsiteX60" fmla="*/ 6177 w 2902022"/>
                    <a:gd name="connsiteY60" fmla="*/ 1595438 h 1705241"/>
                    <a:gd name="connsiteX61" fmla="*/ 9410 w 2902022"/>
                    <a:gd name="connsiteY61" fmla="*/ 1505910 h 1705241"/>
                    <a:gd name="connsiteX0" fmla="*/ 9410 w 2902022"/>
                    <a:gd name="connsiteY0" fmla="*/ 1500094 h 1705048"/>
                    <a:gd name="connsiteX1" fmla="*/ 493504 w 2902022"/>
                    <a:gd name="connsiteY1" fmla="*/ 1494117 h 1705048"/>
                    <a:gd name="connsiteX2" fmla="*/ 487528 w 2902022"/>
                    <a:gd name="connsiteY2" fmla="*/ 1380564 h 1705048"/>
                    <a:gd name="connsiteX3" fmla="*/ 630963 w 2902022"/>
                    <a:gd name="connsiteY3" fmla="*/ 1380564 h 1705048"/>
                    <a:gd name="connsiteX4" fmla="*/ 624987 w 2902022"/>
                    <a:gd name="connsiteY4" fmla="*/ 1081741 h 1705048"/>
                    <a:gd name="connsiteX5" fmla="*/ 654869 w 2902022"/>
                    <a:gd name="connsiteY5" fmla="*/ 902447 h 1705048"/>
                    <a:gd name="connsiteX6" fmla="*/ 690728 w 2902022"/>
                    <a:gd name="connsiteY6" fmla="*/ 693270 h 1705048"/>
                    <a:gd name="connsiteX7" fmla="*/ 768422 w 2902022"/>
                    <a:gd name="connsiteY7" fmla="*/ 525929 h 1705048"/>
                    <a:gd name="connsiteX8" fmla="*/ 864045 w 2902022"/>
                    <a:gd name="connsiteY8" fmla="*/ 394447 h 1705048"/>
                    <a:gd name="connsiteX9" fmla="*/ 995528 w 2902022"/>
                    <a:gd name="connsiteY9" fmla="*/ 251012 h 1705048"/>
                    <a:gd name="connsiteX10" fmla="*/ 1198728 w 2902022"/>
                    <a:gd name="connsiteY10" fmla="*/ 119529 h 1705048"/>
                    <a:gd name="connsiteX11" fmla="*/ 1378022 w 2902022"/>
                    <a:gd name="connsiteY11" fmla="*/ 53788 h 1705048"/>
                    <a:gd name="connsiteX12" fmla="*/ 1575245 w 2902022"/>
                    <a:gd name="connsiteY12" fmla="*/ 11953 h 1705048"/>
                    <a:gd name="connsiteX13" fmla="*/ 1754539 w 2902022"/>
                    <a:gd name="connsiteY13" fmla="*/ 0 h 1705048"/>
                    <a:gd name="connsiteX14" fmla="*/ 1963716 w 2902022"/>
                    <a:gd name="connsiteY14" fmla="*/ 35859 h 1705048"/>
                    <a:gd name="connsiteX15" fmla="*/ 2143010 w 2902022"/>
                    <a:gd name="connsiteY15" fmla="*/ 95623 h 1705048"/>
                    <a:gd name="connsiteX16" fmla="*/ 2298398 w 2902022"/>
                    <a:gd name="connsiteY16" fmla="*/ 191247 h 1705048"/>
                    <a:gd name="connsiteX17" fmla="*/ 2459763 w 2902022"/>
                    <a:gd name="connsiteY17" fmla="*/ 322729 h 1705048"/>
                    <a:gd name="connsiteX18" fmla="*/ 2555387 w 2902022"/>
                    <a:gd name="connsiteY18" fmla="*/ 430306 h 1705048"/>
                    <a:gd name="connsiteX19" fmla="*/ 2645034 w 2902022"/>
                    <a:gd name="connsiteY19" fmla="*/ 603623 h 1705048"/>
                    <a:gd name="connsiteX20" fmla="*/ 2704798 w 2902022"/>
                    <a:gd name="connsiteY20" fmla="*/ 717176 h 1705048"/>
                    <a:gd name="connsiteX21" fmla="*/ 2734681 w 2902022"/>
                    <a:gd name="connsiteY21" fmla="*/ 818776 h 1705048"/>
                    <a:gd name="connsiteX22" fmla="*/ 2776516 w 2902022"/>
                    <a:gd name="connsiteY22" fmla="*/ 854635 h 1705048"/>
                    <a:gd name="connsiteX23" fmla="*/ 2812375 w 2902022"/>
                    <a:gd name="connsiteY23" fmla="*/ 866588 h 1705048"/>
                    <a:gd name="connsiteX24" fmla="*/ 2854210 w 2902022"/>
                    <a:gd name="connsiteY24" fmla="*/ 872564 h 1705048"/>
                    <a:gd name="connsiteX25" fmla="*/ 2902022 w 2902022"/>
                    <a:gd name="connsiteY25" fmla="*/ 878541 h 1705048"/>
                    <a:gd name="connsiteX26" fmla="*/ 2902022 w 2902022"/>
                    <a:gd name="connsiteY26" fmla="*/ 1093694 h 1705048"/>
                    <a:gd name="connsiteX27" fmla="*/ 2764563 w 2902022"/>
                    <a:gd name="connsiteY27" fmla="*/ 1093694 h 1705048"/>
                    <a:gd name="connsiteX28" fmla="*/ 2770539 w 2902022"/>
                    <a:gd name="connsiteY28" fmla="*/ 1643529 h 1705048"/>
                    <a:gd name="connsiteX29" fmla="*/ 2489645 w 2902022"/>
                    <a:gd name="connsiteY29" fmla="*/ 1655482 h 1705048"/>
                    <a:gd name="connsiteX30" fmla="*/ 2483669 w 2902022"/>
                    <a:gd name="connsiteY30" fmla="*/ 1362635 h 1705048"/>
                    <a:gd name="connsiteX31" fmla="*/ 2471716 w 2902022"/>
                    <a:gd name="connsiteY31" fmla="*/ 1075764 h 1705048"/>
                    <a:gd name="connsiteX32" fmla="*/ 2465739 w 2902022"/>
                    <a:gd name="connsiteY32" fmla="*/ 890494 h 1705048"/>
                    <a:gd name="connsiteX33" fmla="*/ 2388045 w 2902022"/>
                    <a:gd name="connsiteY33" fmla="*/ 687294 h 1705048"/>
                    <a:gd name="connsiteX34" fmla="*/ 2316328 w 2902022"/>
                    <a:gd name="connsiteY34" fmla="*/ 573741 h 1705048"/>
                    <a:gd name="connsiteX35" fmla="*/ 2148987 w 2902022"/>
                    <a:gd name="connsiteY35" fmla="*/ 400423 h 1705048"/>
                    <a:gd name="connsiteX36" fmla="*/ 1993598 w 2902022"/>
                    <a:gd name="connsiteY36" fmla="*/ 328706 h 1705048"/>
                    <a:gd name="connsiteX37" fmla="*/ 1796375 w 2902022"/>
                    <a:gd name="connsiteY37" fmla="*/ 274917 h 1705048"/>
                    <a:gd name="connsiteX38" fmla="*/ 1640987 w 2902022"/>
                    <a:gd name="connsiteY38" fmla="*/ 286870 h 1705048"/>
                    <a:gd name="connsiteX39" fmla="*/ 1479622 w 2902022"/>
                    <a:gd name="connsiteY39" fmla="*/ 304800 h 1705048"/>
                    <a:gd name="connsiteX40" fmla="*/ 1318257 w 2902022"/>
                    <a:gd name="connsiteY40" fmla="*/ 370541 h 1705048"/>
                    <a:gd name="connsiteX41" fmla="*/ 1168845 w 2902022"/>
                    <a:gd name="connsiteY41" fmla="*/ 478117 h 1705048"/>
                    <a:gd name="connsiteX42" fmla="*/ 1049316 w 2902022"/>
                    <a:gd name="connsiteY42" fmla="*/ 615576 h 1705048"/>
                    <a:gd name="connsiteX43" fmla="*/ 971622 w 2902022"/>
                    <a:gd name="connsiteY43" fmla="*/ 759012 h 1705048"/>
                    <a:gd name="connsiteX44" fmla="*/ 917834 w 2902022"/>
                    <a:gd name="connsiteY44" fmla="*/ 950259 h 1705048"/>
                    <a:gd name="connsiteX45" fmla="*/ 911857 w 2902022"/>
                    <a:gd name="connsiteY45" fmla="*/ 1123576 h 1705048"/>
                    <a:gd name="connsiteX46" fmla="*/ 953692 w 2902022"/>
                    <a:gd name="connsiteY46" fmla="*/ 1272988 h 1705048"/>
                    <a:gd name="connsiteX47" fmla="*/ 1007481 w 2902022"/>
                    <a:gd name="connsiteY47" fmla="*/ 1410447 h 1705048"/>
                    <a:gd name="connsiteX48" fmla="*/ 1055292 w 2902022"/>
                    <a:gd name="connsiteY48" fmla="*/ 1518023 h 1705048"/>
                    <a:gd name="connsiteX49" fmla="*/ 1097128 w 2902022"/>
                    <a:gd name="connsiteY49" fmla="*/ 1631576 h 1705048"/>
                    <a:gd name="connsiteX50" fmla="*/ 1132987 w 2902022"/>
                    <a:gd name="connsiteY50" fmla="*/ 1703276 h 1705048"/>
                    <a:gd name="connsiteX51" fmla="*/ 1031377 w 2902022"/>
                    <a:gd name="connsiteY51" fmla="*/ 1694949 h 1705048"/>
                    <a:gd name="connsiteX52" fmla="*/ 732535 w 2902022"/>
                    <a:gd name="connsiteY52" fmla="*/ 1703158 h 1705048"/>
                    <a:gd name="connsiteX53" fmla="*/ 615647 w 2902022"/>
                    <a:gd name="connsiteY53" fmla="*/ 1700212 h 1705048"/>
                    <a:gd name="connsiteX54" fmla="*/ 530048 w 2902022"/>
                    <a:gd name="connsiteY54" fmla="*/ 1704984 h 1705048"/>
                    <a:gd name="connsiteX55" fmla="*/ 423685 w 2902022"/>
                    <a:gd name="connsiteY55" fmla="*/ 1700213 h 1705048"/>
                    <a:gd name="connsiteX56" fmla="*/ 222879 w 2902022"/>
                    <a:gd name="connsiteY56" fmla="*/ 1700687 h 1705048"/>
                    <a:gd name="connsiteX57" fmla="*/ 123648 w 2902022"/>
                    <a:gd name="connsiteY57" fmla="*/ 1695450 h 1705048"/>
                    <a:gd name="connsiteX58" fmla="*/ 7934 w 2902022"/>
                    <a:gd name="connsiteY58" fmla="*/ 1685458 h 1705048"/>
                    <a:gd name="connsiteX59" fmla="*/ 11469 w 2902022"/>
                    <a:gd name="connsiteY59" fmla="*/ 1647828 h 1705048"/>
                    <a:gd name="connsiteX60" fmla="*/ 6177 w 2902022"/>
                    <a:gd name="connsiteY60" fmla="*/ 1595438 h 1705048"/>
                    <a:gd name="connsiteX61" fmla="*/ 9410 w 2902022"/>
                    <a:gd name="connsiteY61" fmla="*/ 1505910 h 1705048"/>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732535 w 2902022"/>
                    <a:gd name="connsiteY52" fmla="*/ 1703158 h 1705111"/>
                    <a:gd name="connsiteX53" fmla="*/ 615647 w 2902022"/>
                    <a:gd name="connsiteY53" fmla="*/ 1700212 h 1705111"/>
                    <a:gd name="connsiteX54" fmla="*/ 538175 w 2902022"/>
                    <a:gd name="connsiteY54" fmla="*/ 1705048 h 1705111"/>
                    <a:gd name="connsiteX55" fmla="*/ 423685 w 2902022"/>
                    <a:gd name="connsiteY55" fmla="*/ 1700213 h 1705111"/>
                    <a:gd name="connsiteX56" fmla="*/ 222879 w 2902022"/>
                    <a:gd name="connsiteY56" fmla="*/ 1700687 h 1705111"/>
                    <a:gd name="connsiteX57" fmla="*/ 123648 w 2902022"/>
                    <a:gd name="connsiteY57" fmla="*/ 1695450 h 1705111"/>
                    <a:gd name="connsiteX58" fmla="*/ 7934 w 2902022"/>
                    <a:gd name="connsiteY58" fmla="*/ 1685458 h 1705111"/>
                    <a:gd name="connsiteX59" fmla="*/ 11469 w 2902022"/>
                    <a:gd name="connsiteY59" fmla="*/ 1647828 h 1705111"/>
                    <a:gd name="connsiteX60" fmla="*/ 6177 w 2902022"/>
                    <a:gd name="connsiteY60" fmla="*/ 1595438 h 1705111"/>
                    <a:gd name="connsiteX61" fmla="*/ 9410 w 2902022"/>
                    <a:gd name="connsiteY61" fmla="*/ 1505910 h 170511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695450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9410 w 2902022"/>
                    <a:gd name="connsiteY0" fmla="*/ 1500094 h 1705391"/>
                    <a:gd name="connsiteX1" fmla="*/ 493504 w 2902022"/>
                    <a:gd name="connsiteY1" fmla="*/ 1494117 h 1705391"/>
                    <a:gd name="connsiteX2" fmla="*/ 487528 w 2902022"/>
                    <a:gd name="connsiteY2" fmla="*/ 1380564 h 1705391"/>
                    <a:gd name="connsiteX3" fmla="*/ 630963 w 2902022"/>
                    <a:gd name="connsiteY3" fmla="*/ 1380564 h 1705391"/>
                    <a:gd name="connsiteX4" fmla="*/ 624987 w 2902022"/>
                    <a:gd name="connsiteY4" fmla="*/ 1081741 h 1705391"/>
                    <a:gd name="connsiteX5" fmla="*/ 654869 w 2902022"/>
                    <a:gd name="connsiteY5" fmla="*/ 902447 h 1705391"/>
                    <a:gd name="connsiteX6" fmla="*/ 690728 w 2902022"/>
                    <a:gd name="connsiteY6" fmla="*/ 693270 h 1705391"/>
                    <a:gd name="connsiteX7" fmla="*/ 768422 w 2902022"/>
                    <a:gd name="connsiteY7" fmla="*/ 525929 h 1705391"/>
                    <a:gd name="connsiteX8" fmla="*/ 864045 w 2902022"/>
                    <a:gd name="connsiteY8" fmla="*/ 394447 h 1705391"/>
                    <a:gd name="connsiteX9" fmla="*/ 995528 w 2902022"/>
                    <a:gd name="connsiteY9" fmla="*/ 251012 h 1705391"/>
                    <a:gd name="connsiteX10" fmla="*/ 1198728 w 2902022"/>
                    <a:gd name="connsiteY10" fmla="*/ 119529 h 1705391"/>
                    <a:gd name="connsiteX11" fmla="*/ 1378022 w 2902022"/>
                    <a:gd name="connsiteY11" fmla="*/ 53788 h 1705391"/>
                    <a:gd name="connsiteX12" fmla="*/ 1575245 w 2902022"/>
                    <a:gd name="connsiteY12" fmla="*/ 11953 h 1705391"/>
                    <a:gd name="connsiteX13" fmla="*/ 1754539 w 2902022"/>
                    <a:gd name="connsiteY13" fmla="*/ 0 h 1705391"/>
                    <a:gd name="connsiteX14" fmla="*/ 1963716 w 2902022"/>
                    <a:gd name="connsiteY14" fmla="*/ 35859 h 1705391"/>
                    <a:gd name="connsiteX15" fmla="*/ 2143010 w 2902022"/>
                    <a:gd name="connsiteY15" fmla="*/ 95623 h 1705391"/>
                    <a:gd name="connsiteX16" fmla="*/ 2298398 w 2902022"/>
                    <a:gd name="connsiteY16" fmla="*/ 191247 h 1705391"/>
                    <a:gd name="connsiteX17" fmla="*/ 2459763 w 2902022"/>
                    <a:gd name="connsiteY17" fmla="*/ 322729 h 1705391"/>
                    <a:gd name="connsiteX18" fmla="*/ 2555387 w 2902022"/>
                    <a:gd name="connsiteY18" fmla="*/ 430306 h 1705391"/>
                    <a:gd name="connsiteX19" fmla="*/ 2645034 w 2902022"/>
                    <a:gd name="connsiteY19" fmla="*/ 603623 h 1705391"/>
                    <a:gd name="connsiteX20" fmla="*/ 2704798 w 2902022"/>
                    <a:gd name="connsiteY20" fmla="*/ 717176 h 1705391"/>
                    <a:gd name="connsiteX21" fmla="*/ 2734681 w 2902022"/>
                    <a:gd name="connsiteY21" fmla="*/ 818776 h 1705391"/>
                    <a:gd name="connsiteX22" fmla="*/ 2776516 w 2902022"/>
                    <a:gd name="connsiteY22" fmla="*/ 854635 h 1705391"/>
                    <a:gd name="connsiteX23" fmla="*/ 2812375 w 2902022"/>
                    <a:gd name="connsiteY23" fmla="*/ 866588 h 1705391"/>
                    <a:gd name="connsiteX24" fmla="*/ 2854210 w 2902022"/>
                    <a:gd name="connsiteY24" fmla="*/ 872564 h 1705391"/>
                    <a:gd name="connsiteX25" fmla="*/ 2902022 w 2902022"/>
                    <a:gd name="connsiteY25" fmla="*/ 878541 h 1705391"/>
                    <a:gd name="connsiteX26" fmla="*/ 2902022 w 2902022"/>
                    <a:gd name="connsiteY26" fmla="*/ 1093694 h 1705391"/>
                    <a:gd name="connsiteX27" fmla="*/ 2764563 w 2902022"/>
                    <a:gd name="connsiteY27" fmla="*/ 1093694 h 1705391"/>
                    <a:gd name="connsiteX28" fmla="*/ 2770539 w 2902022"/>
                    <a:gd name="connsiteY28" fmla="*/ 1643529 h 1705391"/>
                    <a:gd name="connsiteX29" fmla="*/ 2489645 w 2902022"/>
                    <a:gd name="connsiteY29" fmla="*/ 1655482 h 1705391"/>
                    <a:gd name="connsiteX30" fmla="*/ 2483669 w 2902022"/>
                    <a:gd name="connsiteY30" fmla="*/ 1362635 h 1705391"/>
                    <a:gd name="connsiteX31" fmla="*/ 2471716 w 2902022"/>
                    <a:gd name="connsiteY31" fmla="*/ 1075764 h 1705391"/>
                    <a:gd name="connsiteX32" fmla="*/ 2465739 w 2902022"/>
                    <a:gd name="connsiteY32" fmla="*/ 890494 h 1705391"/>
                    <a:gd name="connsiteX33" fmla="*/ 2388045 w 2902022"/>
                    <a:gd name="connsiteY33" fmla="*/ 687294 h 1705391"/>
                    <a:gd name="connsiteX34" fmla="*/ 2316328 w 2902022"/>
                    <a:gd name="connsiteY34" fmla="*/ 573741 h 1705391"/>
                    <a:gd name="connsiteX35" fmla="*/ 2148987 w 2902022"/>
                    <a:gd name="connsiteY35" fmla="*/ 400423 h 1705391"/>
                    <a:gd name="connsiteX36" fmla="*/ 1993598 w 2902022"/>
                    <a:gd name="connsiteY36" fmla="*/ 328706 h 1705391"/>
                    <a:gd name="connsiteX37" fmla="*/ 1796375 w 2902022"/>
                    <a:gd name="connsiteY37" fmla="*/ 274917 h 1705391"/>
                    <a:gd name="connsiteX38" fmla="*/ 1640987 w 2902022"/>
                    <a:gd name="connsiteY38" fmla="*/ 286870 h 1705391"/>
                    <a:gd name="connsiteX39" fmla="*/ 1479622 w 2902022"/>
                    <a:gd name="connsiteY39" fmla="*/ 304800 h 1705391"/>
                    <a:gd name="connsiteX40" fmla="*/ 1318257 w 2902022"/>
                    <a:gd name="connsiteY40" fmla="*/ 370541 h 1705391"/>
                    <a:gd name="connsiteX41" fmla="*/ 1168845 w 2902022"/>
                    <a:gd name="connsiteY41" fmla="*/ 478117 h 1705391"/>
                    <a:gd name="connsiteX42" fmla="*/ 1049316 w 2902022"/>
                    <a:gd name="connsiteY42" fmla="*/ 615576 h 1705391"/>
                    <a:gd name="connsiteX43" fmla="*/ 971622 w 2902022"/>
                    <a:gd name="connsiteY43" fmla="*/ 759012 h 1705391"/>
                    <a:gd name="connsiteX44" fmla="*/ 917834 w 2902022"/>
                    <a:gd name="connsiteY44" fmla="*/ 950259 h 1705391"/>
                    <a:gd name="connsiteX45" fmla="*/ 911857 w 2902022"/>
                    <a:gd name="connsiteY45" fmla="*/ 1123576 h 1705391"/>
                    <a:gd name="connsiteX46" fmla="*/ 953692 w 2902022"/>
                    <a:gd name="connsiteY46" fmla="*/ 1272988 h 1705391"/>
                    <a:gd name="connsiteX47" fmla="*/ 1007481 w 2902022"/>
                    <a:gd name="connsiteY47" fmla="*/ 1410447 h 1705391"/>
                    <a:gd name="connsiteX48" fmla="*/ 1055292 w 2902022"/>
                    <a:gd name="connsiteY48" fmla="*/ 1518023 h 1705391"/>
                    <a:gd name="connsiteX49" fmla="*/ 1097128 w 2902022"/>
                    <a:gd name="connsiteY49" fmla="*/ 1631576 h 1705391"/>
                    <a:gd name="connsiteX50" fmla="*/ 1132987 w 2902022"/>
                    <a:gd name="connsiteY50" fmla="*/ 1703276 h 1705391"/>
                    <a:gd name="connsiteX51" fmla="*/ 1031377 w 2902022"/>
                    <a:gd name="connsiteY51" fmla="*/ 1694949 h 1705391"/>
                    <a:gd name="connsiteX52" fmla="*/ 881062 w 2902022"/>
                    <a:gd name="connsiteY52" fmla="*/ 1705111 h 1705391"/>
                    <a:gd name="connsiteX53" fmla="*/ 732535 w 2902022"/>
                    <a:gd name="connsiteY53" fmla="*/ 1703158 h 1705391"/>
                    <a:gd name="connsiteX54" fmla="*/ 615647 w 2902022"/>
                    <a:gd name="connsiteY54" fmla="*/ 1700212 h 1705391"/>
                    <a:gd name="connsiteX55" fmla="*/ 538175 w 2902022"/>
                    <a:gd name="connsiteY55" fmla="*/ 1705048 h 1705391"/>
                    <a:gd name="connsiteX56" fmla="*/ 423685 w 2902022"/>
                    <a:gd name="connsiteY56" fmla="*/ 1700213 h 1705391"/>
                    <a:gd name="connsiteX57" fmla="*/ 222879 w 2902022"/>
                    <a:gd name="connsiteY57" fmla="*/ 1700687 h 1705391"/>
                    <a:gd name="connsiteX58" fmla="*/ 123648 w 2902022"/>
                    <a:gd name="connsiteY58" fmla="*/ 1695450 h 1705391"/>
                    <a:gd name="connsiteX59" fmla="*/ 7934 w 2902022"/>
                    <a:gd name="connsiteY59" fmla="*/ 1685458 h 1705391"/>
                    <a:gd name="connsiteX60" fmla="*/ 11469 w 2902022"/>
                    <a:gd name="connsiteY60" fmla="*/ 1647828 h 1705391"/>
                    <a:gd name="connsiteX61" fmla="*/ 6177 w 2902022"/>
                    <a:gd name="connsiteY61" fmla="*/ 1595438 h 1705391"/>
                    <a:gd name="connsiteX62" fmla="*/ 9410 w 2902022"/>
                    <a:gd name="connsiteY62" fmla="*/ 1505910 h 170539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705111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15959 w 2908571"/>
                    <a:gd name="connsiteY0" fmla="*/ 1500094 h 1707977"/>
                    <a:gd name="connsiteX1" fmla="*/ 500053 w 2908571"/>
                    <a:gd name="connsiteY1" fmla="*/ 1494117 h 1707977"/>
                    <a:gd name="connsiteX2" fmla="*/ 494077 w 2908571"/>
                    <a:gd name="connsiteY2" fmla="*/ 1380564 h 1707977"/>
                    <a:gd name="connsiteX3" fmla="*/ 637512 w 2908571"/>
                    <a:gd name="connsiteY3" fmla="*/ 1380564 h 1707977"/>
                    <a:gd name="connsiteX4" fmla="*/ 631536 w 2908571"/>
                    <a:gd name="connsiteY4" fmla="*/ 1081741 h 1707977"/>
                    <a:gd name="connsiteX5" fmla="*/ 661418 w 2908571"/>
                    <a:gd name="connsiteY5" fmla="*/ 902447 h 1707977"/>
                    <a:gd name="connsiteX6" fmla="*/ 697277 w 2908571"/>
                    <a:gd name="connsiteY6" fmla="*/ 693270 h 1707977"/>
                    <a:gd name="connsiteX7" fmla="*/ 774971 w 2908571"/>
                    <a:gd name="connsiteY7" fmla="*/ 525929 h 1707977"/>
                    <a:gd name="connsiteX8" fmla="*/ 870594 w 2908571"/>
                    <a:gd name="connsiteY8" fmla="*/ 394447 h 1707977"/>
                    <a:gd name="connsiteX9" fmla="*/ 1002077 w 2908571"/>
                    <a:gd name="connsiteY9" fmla="*/ 251012 h 1707977"/>
                    <a:gd name="connsiteX10" fmla="*/ 1205277 w 2908571"/>
                    <a:gd name="connsiteY10" fmla="*/ 119529 h 1707977"/>
                    <a:gd name="connsiteX11" fmla="*/ 1384571 w 2908571"/>
                    <a:gd name="connsiteY11" fmla="*/ 53788 h 1707977"/>
                    <a:gd name="connsiteX12" fmla="*/ 1581794 w 2908571"/>
                    <a:gd name="connsiteY12" fmla="*/ 11953 h 1707977"/>
                    <a:gd name="connsiteX13" fmla="*/ 1761088 w 2908571"/>
                    <a:gd name="connsiteY13" fmla="*/ 0 h 1707977"/>
                    <a:gd name="connsiteX14" fmla="*/ 1970265 w 2908571"/>
                    <a:gd name="connsiteY14" fmla="*/ 35859 h 1707977"/>
                    <a:gd name="connsiteX15" fmla="*/ 2149559 w 2908571"/>
                    <a:gd name="connsiteY15" fmla="*/ 95623 h 1707977"/>
                    <a:gd name="connsiteX16" fmla="*/ 2304947 w 2908571"/>
                    <a:gd name="connsiteY16" fmla="*/ 191247 h 1707977"/>
                    <a:gd name="connsiteX17" fmla="*/ 2466312 w 2908571"/>
                    <a:gd name="connsiteY17" fmla="*/ 322729 h 1707977"/>
                    <a:gd name="connsiteX18" fmla="*/ 2561936 w 2908571"/>
                    <a:gd name="connsiteY18" fmla="*/ 430306 h 1707977"/>
                    <a:gd name="connsiteX19" fmla="*/ 2651583 w 2908571"/>
                    <a:gd name="connsiteY19" fmla="*/ 603623 h 1707977"/>
                    <a:gd name="connsiteX20" fmla="*/ 2711347 w 2908571"/>
                    <a:gd name="connsiteY20" fmla="*/ 717176 h 1707977"/>
                    <a:gd name="connsiteX21" fmla="*/ 2741230 w 2908571"/>
                    <a:gd name="connsiteY21" fmla="*/ 818776 h 1707977"/>
                    <a:gd name="connsiteX22" fmla="*/ 2783065 w 2908571"/>
                    <a:gd name="connsiteY22" fmla="*/ 854635 h 1707977"/>
                    <a:gd name="connsiteX23" fmla="*/ 2818924 w 2908571"/>
                    <a:gd name="connsiteY23" fmla="*/ 866588 h 1707977"/>
                    <a:gd name="connsiteX24" fmla="*/ 2860759 w 2908571"/>
                    <a:gd name="connsiteY24" fmla="*/ 872564 h 1707977"/>
                    <a:gd name="connsiteX25" fmla="*/ 2908571 w 2908571"/>
                    <a:gd name="connsiteY25" fmla="*/ 878541 h 1707977"/>
                    <a:gd name="connsiteX26" fmla="*/ 2908571 w 2908571"/>
                    <a:gd name="connsiteY26" fmla="*/ 1093694 h 1707977"/>
                    <a:gd name="connsiteX27" fmla="*/ 2771112 w 2908571"/>
                    <a:gd name="connsiteY27" fmla="*/ 1093694 h 1707977"/>
                    <a:gd name="connsiteX28" fmla="*/ 2777088 w 2908571"/>
                    <a:gd name="connsiteY28" fmla="*/ 1643529 h 1707977"/>
                    <a:gd name="connsiteX29" fmla="*/ 2496194 w 2908571"/>
                    <a:gd name="connsiteY29" fmla="*/ 1655482 h 1707977"/>
                    <a:gd name="connsiteX30" fmla="*/ 2490218 w 2908571"/>
                    <a:gd name="connsiteY30" fmla="*/ 1362635 h 1707977"/>
                    <a:gd name="connsiteX31" fmla="*/ 2478265 w 2908571"/>
                    <a:gd name="connsiteY31" fmla="*/ 1075764 h 1707977"/>
                    <a:gd name="connsiteX32" fmla="*/ 2472288 w 2908571"/>
                    <a:gd name="connsiteY32" fmla="*/ 890494 h 1707977"/>
                    <a:gd name="connsiteX33" fmla="*/ 2394594 w 2908571"/>
                    <a:gd name="connsiteY33" fmla="*/ 687294 h 1707977"/>
                    <a:gd name="connsiteX34" fmla="*/ 2322877 w 2908571"/>
                    <a:gd name="connsiteY34" fmla="*/ 573741 h 1707977"/>
                    <a:gd name="connsiteX35" fmla="*/ 2155536 w 2908571"/>
                    <a:gd name="connsiteY35" fmla="*/ 400423 h 1707977"/>
                    <a:gd name="connsiteX36" fmla="*/ 2000147 w 2908571"/>
                    <a:gd name="connsiteY36" fmla="*/ 328706 h 1707977"/>
                    <a:gd name="connsiteX37" fmla="*/ 1802924 w 2908571"/>
                    <a:gd name="connsiteY37" fmla="*/ 274917 h 1707977"/>
                    <a:gd name="connsiteX38" fmla="*/ 1647536 w 2908571"/>
                    <a:gd name="connsiteY38" fmla="*/ 286870 h 1707977"/>
                    <a:gd name="connsiteX39" fmla="*/ 1486171 w 2908571"/>
                    <a:gd name="connsiteY39" fmla="*/ 304800 h 1707977"/>
                    <a:gd name="connsiteX40" fmla="*/ 1324806 w 2908571"/>
                    <a:gd name="connsiteY40" fmla="*/ 370541 h 1707977"/>
                    <a:gd name="connsiteX41" fmla="*/ 1175394 w 2908571"/>
                    <a:gd name="connsiteY41" fmla="*/ 478117 h 1707977"/>
                    <a:gd name="connsiteX42" fmla="*/ 1055865 w 2908571"/>
                    <a:gd name="connsiteY42" fmla="*/ 615576 h 1707977"/>
                    <a:gd name="connsiteX43" fmla="*/ 978171 w 2908571"/>
                    <a:gd name="connsiteY43" fmla="*/ 759012 h 1707977"/>
                    <a:gd name="connsiteX44" fmla="*/ 924383 w 2908571"/>
                    <a:gd name="connsiteY44" fmla="*/ 950259 h 1707977"/>
                    <a:gd name="connsiteX45" fmla="*/ 918406 w 2908571"/>
                    <a:gd name="connsiteY45" fmla="*/ 1123576 h 1707977"/>
                    <a:gd name="connsiteX46" fmla="*/ 960241 w 2908571"/>
                    <a:gd name="connsiteY46" fmla="*/ 1272988 h 1707977"/>
                    <a:gd name="connsiteX47" fmla="*/ 1014030 w 2908571"/>
                    <a:gd name="connsiteY47" fmla="*/ 1410447 h 1707977"/>
                    <a:gd name="connsiteX48" fmla="*/ 1061841 w 2908571"/>
                    <a:gd name="connsiteY48" fmla="*/ 1518023 h 1707977"/>
                    <a:gd name="connsiteX49" fmla="*/ 1103677 w 2908571"/>
                    <a:gd name="connsiteY49" fmla="*/ 1631576 h 1707977"/>
                    <a:gd name="connsiteX50" fmla="*/ 1139536 w 2908571"/>
                    <a:gd name="connsiteY50" fmla="*/ 1703276 h 1707977"/>
                    <a:gd name="connsiteX51" fmla="*/ 1037926 w 2908571"/>
                    <a:gd name="connsiteY51" fmla="*/ 1694949 h 1707977"/>
                    <a:gd name="connsiteX52" fmla="*/ 887611 w 2908571"/>
                    <a:gd name="connsiteY52" fmla="*/ 1705111 h 1707977"/>
                    <a:gd name="connsiteX53" fmla="*/ 739084 w 2908571"/>
                    <a:gd name="connsiteY53" fmla="*/ 1703158 h 1707977"/>
                    <a:gd name="connsiteX54" fmla="*/ 622196 w 2908571"/>
                    <a:gd name="connsiteY54" fmla="*/ 1700212 h 1707977"/>
                    <a:gd name="connsiteX55" fmla="*/ 544724 w 2908571"/>
                    <a:gd name="connsiteY55" fmla="*/ 1705048 h 1707977"/>
                    <a:gd name="connsiteX56" fmla="*/ 430234 w 2908571"/>
                    <a:gd name="connsiteY56" fmla="*/ 1700213 h 1707977"/>
                    <a:gd name="connsiteX57" fmla="*/ 229428 w 2908571"/>
                    <a:gd name="connsiteY57" fmla="*/ 1700687 h 1707977"/>
                    <a:gd name="connsiteX58" fmla="*/ 130197 w 2908571"/>
                    <a:gd name="connsiteY58" fmla="*/ 1695450 h 1707977"/>
                    <a:gd name="connsiteX59" fmla="*/ 6549 w 2908571"/>
                    <a:gd name="connsiteY59" fmla="*/ 1705111 h 1707977"/>
                    <a:gd name="connsiteX60" fmla="*/ 18018 w 2908571"/>
                    <a:gd name="connsiteY60" fmla="*/ 1647828 h 1707977"/>
                    <a:gd name="connsiteX61" fmla="*/ 12726 w 2908571"/>
                    <a:gd name="connsiteY61" fmla="*/ 1595438 h 1707977"/>
                    <a:gd name="connsiteX62" fmla="*/ 15959 w 2908571"/>
                    <a:gd name="connsiteY62" fmla="*/ 1505910 h 1707977"/>
                    <a:gd name="connsiteX0" fmla="*/ 11965 w 2904577"/>
                    <a:gd name="connsiteY0" fmla="*/ 1500094 h 1705111"/>
                    <a:gd name="connsiteX1" fmla="*/ 496059 w 2904577"/>
                    <a:gd name="connsiteY1" fmla="*/ 1494117 h 1705111"/>
                    <a:gd name="connsiteX2" fmla="*/ 490083 w 2904577"/>
                    <a:gd name="connsiteY2" fmla="*/ 1380564 h 1705111"/>
                    <a:gd name="connsiteX3" fmla="*/ 633518 w 2904577"/>
                    <a:gd name="connsiteY3" fmla="*/ 1380564 h 1705111"/>
                    <a:gd name="connsiteX4" fmla="*/ 627542 w 2904577"/>
                    <a:gd name="connsiteY4" fmla="*/ 1081741 h 1705111"/>
                    <a:gd name="connsiteX5" fmla="*/ 657424 w 2904577"/>
                    <a:gd name="connsiteY5" fmla="*/ 902447 h 1705111"/>
                    <a:gd name="connsiteX6" fmla="*/ 693283 w 2904577"/>
                    <a:gd name="connsiteY6" fmla="*/ 693270 h 1705111"/>
                    <a:gd name="connsiteX7" fmla="*/ 770977 w 2904577"/>
                    <a:gd name="connsiteY7" fmla="*/ 525929 h 1705111"/>
                    <a:gd name="connsiteX8" fmla="*/ 866600 w 2904577"/>
                    <a:gd name="connsiteY8" fmla="*/ 394447 h 1705111"/>
                    <a:gd name="connsiteX9" fmla="*/ 998083 w 2904577"/>
                    <a:gd name="connsiteY9" fmla="*/ 251012 h 1705111"/>
                    <a:gd name="connsiteX10" fmla="*/ 1201283 w 2904577"/>
                    <a:gd name="connsiteY10" fmla="*/ 119529 h 1705111"/>
                    <a:gd name="connsiteX11" fmla="*/ 1380577 w 2904577"/>
                    <a:gd name="connsiteY11" fmla="*/ 53788 h 1705111"/>
                    <a:gd name="connsiteX12" fmla="*/ 1577800 w 2904577"/>
                    <a:gd name="connsiteY12" fmla="*/ 11953 h 1705111"/>
                    <a:gd name="connsiteX13" fmla="*/ 1757094 w 2904577"/>
                    <a:gd name="connsiteY13" fmla="*/ 0 h 1705111"/>
                    <a:gd name="connsiteX14" fmla="*/ 1966271 w 2904577"/>
                    <a:gd name="connsiteY14" fmla="*/ 35859 h 1705111"/>
                    <a:gd name="connsiteX15" fmla="*/ 2145565 w 2904577"/>
                    <a:gd name="connsiteY15" fmla="*/ 95623 h 1705111"/>
                    <a:gd name="connsiteX16" fmla="*/ 2300953 w 2904577"/>
                    <a:gd name="connsiteY16" fmla="*/ 191247 h 1705111"/>
                    <a:gd name="connsiteX17" fmla="*/ 2462318 w 2904577"/>
                    <a:gd name="connsiteY17" fmla="*/ 322729 h 1705111"/>
                    <a:gd name="connsiteX18" fmla="*/ 2557942 w 2904577"/>
                    <a:gd name="connsiteY18" fmla="*/ 430306 h 1705111"/>
                    <a:gd name="connsiteX19" fmla="*/ 2647589 w 2904577"/>
                    <a:gd name="connsiteY19" fmla="*/ 603623 h 1705111"/>
                    <a:gd name="connsiteX20" fmla="*/ 2707353 w 2904577"/>
                    <a:gd name="connsiteY20" fmla="*/ 717176 h 1705111"/>
                    <a:gd name="connsiteX21" fmla="*/ 2737236 w 2904577"/>
                    <a:gd name="connsiteY21" fmla="*/ 818776 h 1705111"/>
                    <a:gd name="connsiteX22" fmla="*/ 2779071 w 2904577"/>
                    <a:gd name="connsiteY22" fmla="*/ 854635 h 1705111"/>
                    <a:gd name="connsiteX23" fmla="*/ 2814930 w 2904577"/>
                    <a:gd name="connsiteY23" fmla="*/ 866588 h 1705111"/>
                    <a:gd name="connsiteX24" fmla="*/ 2856765 w 2904577"/>
                    <a:gd name="connsiteY24" fmla="*/ 872564 h 1705111"/>
                    <a:gd name="connsiteX25" fmla="*/ 2904577 w 2904577"/>
                    <a:gd name="connsiteY25" fmla="*/ 878541 h 1705111"/>
                    <a:gd name="connsiteX26" fmla="*/ 2904577 w 2904577"/>
                    <a:gd name="connsiteY26" fmla="*/ 1093694 h 1705111"/>
                    <a:gd name="connsiteX27" fmla="*/ 2767118 w 2904577"/>
                    <a:gd name="connsiteY27" fmla="*/ 1093694 h 1705111"/>
                    <a:gd name="connsiteX28" fmla="*/ 2773094 w 2904577"/>
                    <a:gd name="connsiteY28" fmla="*/ 1643529 h 1705111"/>
                    <a:gd name="connsiteX29" fmla="*/ 2492200 w 2904577"/>
                    <a:gd name="connsiteY29" fmla="*/ 1655482 h 1705111"/>
                    <a:gd name="connsiteX30" fmla="*/ 2486224 w 2904577"/>
                    <a:gd name="connsiteY30" fmla="*/ 1362635 h 1705111"/>
                    <a:gd name="connsiteX31" fmla="*/ 2474271 w 2904577"/>
                    <a:gd name="connsiteY31" fmla="*/ 1075764 h 1705111"/>
                    <a:gd name="connsiteX32" fmla="*/ 2468294 w 2904577"/>
                    <a:gd name="connsiteY32" fmla="*/ 890494 h 1705111"/>
                    <a:gd name="connsiteX33" fmla="*/ 2390600 w 2904577"/>
                    <a:gd name="connsiteY33" fmla="*/ 687294 h 1705111"/>
                    <a:gd name="connsiteX34" fmla="*/ 2318883 w 2904577"/>
                    <a:gd name="connsiteY34" fmla="*/ 573741 h 1705111"/>
                    <a:gd name="connsiteX35" fmla="*/ 2151542 w 2904577"/>
                    <a:gd name="connsiteY35" fmla="*/ 400423 h 1705111"/>
                    <a:gd name="connsiteX36" fmla="*/ 1996153 w 2904577"/>
                    <a:gd name="connsiteY36" fmla="*/ 328706 h 1705111"/>
                    <a:gd name="connsiteX37" fmla="*/ 1798930 w 2904577"/>
                    <a:gd name="connsiteY37" fmla="*/ 274917 h 1705111"/>
                    <a:gd name="connsiteX38" fmla="*/ 1643542 w 2904577"/>
                    <a:gd name="connsiteY38" fmla="*/ 286870 h 1705111"/>
                    <a:gd name="connsiteX39" fmla="*/ 1482177 w 2904577"/>
                    <a:gd name="connsiteY39" fmla="*/ 304800 h 1705111"/>
                    <a:gd name="connsiteX40" fmla="*/ 1320812 w 2904577"/>
                    <a:gd name="connsiteY40" fmla="*/ 370541 h 1705111"/>
                    <a:gd name="connsiteX41" fmla="*/ 1171400 w 2904577"/>
                    <a:gd name="connsiteY41" fmla="*/ 478117 h 1705111"/>
                    <a:gd name="connsiteX42" fmla="*/ 1051871 w 2904577"/>
                    <a:gd name="connsiteY42" fmla="*/ 615576 h 1705111"/>
                    <a:gd name="connsiteX43" fmla="*/ 974177 w 2904577"/>
                    <a:gd name="connsiteY43" fmla="*/ 759012 h 1705111"/>
                    <a:gd name="connsiteX44" fmla="*/ 920389 w 2904577"/>
                    <a:gd name="connsiteY44" fmla="*/ 950259 h 1705111"/>
                    <a:gd name="connsiteX45" fmla="*/ 914412 w 2904577"/>
                    <a:gd name="connsiteY45" fmla="*/ 1123576 h 1705111"/>
                    <a:gd name="connsiteX46" fmla="*/ 956247 w 2904577"/>
                    <a:gd name="connsiteY46" fmla="*/ 1272988 h 1705111"/>
                    <a:gd name="connsiteX47" fmla="*/ 1010036 w 2904577"/>
                    <a:gd name="connsiteY47" fmla="*/ 1410447 h 1705111"/>
                    <a:gd name="connsiteX48" fmla="*/ 1057847 w 2904577"/>
                    <a:gd name="connsiteY48" fmla="*/ 1518023 h 1705111"/>
                    <a:gd name="connsiteX49" fmla="*/ 1099683 w 2904577"/>
                    <a:gd name="connsiteY49" fmla="*/ 1631576 h 1705111"/>
                    <a:gd name="connsiteX50" fmla="*/ 1135542 w 2904577"/>
                    <a:gd name="connsiteY50" fmla="*/ 1703276 h 1705111"/>
                    <a:gd name="connsiteX51" fmla="*/ 1033932 w 2904577"/>
                    <a:gd name="connsiteY51" fmla="*/ 1694949 h 1705111"/>
                    <a:gd name="connsiteX52" fmla="*/ 883617 w 2904577"/>
                    <a:gd name="connsiteY52" fmla="*/ 1705111 h 1705111"/>
                    <a:gd name="connsiteX53" fmla="*/ 735090 w 2904577"/>
                    <a:gd name="connsiteY53" fmla="*/ 1703158 h 1705111"/>
                    <a:gd name="connsiteX54" fmla="*/ 618202 w 2904577"/>
                    <a:gd name="connsiteY54" fmla="*/ 1700212 h 1705111"/>
                    <a:gd name="connsiteX55" fmla="*/ 540730 w 2904577"/>
                    <a:gd name="connsiteY55" fmla="*/ 1705048 h 1705111"/>
                    <a:gd name="connsiteX56" fmla="*/ 426240 w 2904577"/>
                    <a:gd name="connsiteY56" fmla="*/ 1700213 h 1705111"/>
                    <a:gd name="connsiteX57" fmla="*/ 225434 w 2904577"/>
                    <a:gd name="connsiteY57" fmla="*/ 1700687 h 1705111"/>
                    <a:gd name="connsiteX58" fmla="*/ 126203 w 2904577"/>
                    <a:gd name="connsiteY58" fmla="*/ 1695450 h 1705111"/>
                    <a:gd name="connsiteX59" fmla="*/ 7317 w 2904577"/>
                    <a:gd name="connsiteY59" fmla="*/ 1700347 h 1705111"/>
                    <a:gd name="connsiteX60" fmla="*/ 14024 w 2904577"/>
                    <a:gd name="connsiteY60" fmla="*/ 1647828 h 1705111"/>
                    <a:gd name="connsiteX61" fmla="*/ 8732 w 2904577"/>
                    <a:gd name="connsiteY61" fmla="*/ 1595438 h 1705111"/>
                    <a:gd name="connsiteX62" fmla="*/ 11965 w 2904577"/>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50121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86025 w 2897274"/>
                    <a:gd name="connsiteY30" fmla="*/ 1514475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1735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12439 w 2897274"/>
                    <a:gd name="connsiteY49" fmla="*/ 1556126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12439 w 2897274"/>
                    <a:gd name="connsiteY49" fmla="*/ 1556126 h 1705111"/>
                    <a:gd name="connsiteX50" fmla="*/ 1035222 w 2897274"/>
                    <a:gd name="connsiteY50" fmla="*/ 1655390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12439 w 2897274"/>
                    <a:gd name="connsiteY49" fmla="*/ 1556126 h 1705111"/>
                    <a:gd name="connsiteX50" fmla="*/ 1035222 w 2897274"/>
                    <a:gd name="connsiteY50" fmla="*/ 1655390 h 1705111"/>
                    <a:gd name="connsiteX51" fmla="*/ 1056791 w 2897274"/>
                    <a:gd name="connsiteY51" fmla="*/ 1698513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2179564"/>
                    <a:gd name="connsiteX1" fmla="*/ 488756 w 2897274"/>
                    <a:gd name="connsiteY1" fmla="*/ 1494117 h 2179564"/>
                    <a:gd name="connsiteX2" fmla="*/ 482780 w 2897274"/>
                    <a:gd name="connsiteY2" fmla="*/ 1380564 h 2179564"/>
                    <a:gd name="connsiteX3" fmla="*/ 626215 w 2897274"/>
                    <a:gd name="connsiteY3" fmla="*/ 1380564 h 2179564"/>
                    <a:gd name="connsiteX4" fmla="*/ 620239 w 2897274"/>
                    <a:gd name="connsiteY4" fmla="*/ 1081741 h 2179564"/>
                    <a:gd name="connsiteX5" fmla="*/ 631068 w 2897274"/>
                    <a:gd name="connsiteY5" fmla="*/ 902447 h 2179564"/>
                    <a:gd name="connsiteX6" fmla="*/ 685980 w 2897274"/>
                    <a:gd name="connsiteY6" fmla="*/ 693270 h 2179564"/>
                    <a:gd name="connsiteX7" fmla="*/ 763674 w 2897274"/>
                    <a:gd name="connsiteY7" fmla="*/ 525929 h 2179564"/>
                    <a:gd name="connsiteX8" fmla="*/ 859297 w 2897274"/>
                    <a:gd name="connsiteY8" fmla="*/ 394447 h 2179564"/>
                    <a:gd name="connsiteX9" fmla="*/ 990780 w 2897274"/>
                    <a:gd name="connsiteY9" fmla="*/ 251012 h 2179564"/>
                    <a:gd name="connsiteX10" fmla="*/ 1193980 w 2897274"/>
                    <a:gd name="connsiteY10" fmla="*/ 119529 h 2179564"/>
                    <a:gd name="connsiteX11" fmla="*/ 1373274 w 2897274"/>
                    <a:gd name="connsiteY11" fmla="*/ 53788 h 2179564"/>
                    <a:gd name="connsiteX12" fmla="*/ 1570497 w 2897274"/>
                    <a:gd name="connsiteY12" fmla="*/ 11953 h 2179564"/>
                    <a:gd name="connsiteX13" fmla="*/ 1749791 w 2897274"/>
                    <a:gd name="connsiteY13" fmla="*/ 0 h 2179564"/>
                    <a:gd name="connsiteX14" fmla="*/ 1958968 w 2897274"/>
                    <a:gd name="connsiteY14" fmla="*/ 35859 h 2179564"/>
                    <a:gd name="connsiteX15" fmla="*/ 2138262 w 2897274"/>
                    <a:gd name="connsiteY15" fmla="*/ 95623 h 2179564"/>
                    <a:gd name="connsiteX16" fmla="*/ 2293650 w 2897274"/>
                    <a:gd name="connsiteY16" fmla="*/ 191247 h 2179564"/>
                    <a:gd name="connsiteX17" fmla="*/ 2455015 w 2897274"/>
                    <a:gd name="connsiteY17" fmla="*/ 322729 h 2179564"/>
                    <a:gd name="connsiteX18" fmla="*/ 2550639 w 2897274"/>
                    <a:gd name="connsiteY18" fmla="*/ 430306 h 2179564"/>
                    <a:gd name="connsiteX19" fmla="*/ 2640286 w 2897274"/>
                    <a:gd name="connsiteY19" fmla="*/ 603623 h 2179564"/>
                    <a:gd name="connsiteX20" fmla="*/ 2700050 w 2897274"/>
                    <a:gd name="connsiteY20" fmla="*/ 717176 h 2179564"/>
                    <a:gd name="connsiteX21" fmla="*/ 2729933 w 2897274"/>
                    <a:gd name="connsiteY21" fmla="*/ 818776 h 2179564"/>
                    <a:gd name="connsiteX22" fmla="*/ 2771768 w 2897274"/>
                    <a:gd name="connsiteY22" fmla="*/ 854635 h 2179564"/>
                    <a:gd name="connsiteX23" fmla="*/ 2807627 w 2897274"/>
                    <a:gd name="connsiteY23" fmla="*/ 866588 h 2179564"/>
                    <a:gd name="connsiteX24" fmla="*/ 2849462 w 2897274"/>
                    <a:gd name="connsiteY24" fmla="*/ 872564 h 2179564"/>
                    <a:gd name="connsiteX25" fmla="*/ 2897274 w 2897274"/>
                    <a:gd name="connsiteY25" fmla="*/ 878541 h 2179564"/>
                    <a:gd name="connsiteX26" fmla="*/ 2897274 w 2897274"/>
                    <a:gd name="connsiteY26" fmla="*/ 1093694 h 2179564"/>
                    <a:gd name="connsiteX27" fmla="*/ 2759815 w 2897274"/>
                    <a:gd name="connsiteY27" fmla="*/ 1093694 h 2179564"/>
                    <a:gd name="connsiteX28" fmla="*/ 2765791 w 2897274"/>
                    <a:gd name="connsiteY28" fmla="*/ 1643529 h 2179564"/>
                    <a:gd name="connsiteX29" fmla="*/ 2484897 w 2897274"/>
                    <a:gd name="connsiteY29" fmla="*/ 1655482 h 2179564"/>
                    <a:gd name="connsiteX30" fmla="*/ 2476497 w 2897274"/>
                    <a:gd name="connsiteY30" fmla="*/ 1528764 h 2179564"/>
                    <a:gd name="connsiteX31" fmla="*/ 2478921 w 2897274"/>
                    <a:gd name="connsiteY31" fmla="*/ 1362635 h 2179564"/>
                    <a:gd name="connsiteX32" fmla="*/ 2466968 w 2897274"/>
                    <a:gd name="connsiteY32" fmla="*/ 1075764 h 2179564"/>
                    <a:gd name="connsiteX33" fmla="*/ 2460991 w 2897274"/>
                    <a:gd name="connsiteY33" fmla="*/ 890494 h 2179564"/>
                    <a:gd name="connsiteX34" fmla="*/ 2383297 w 2897274"/>
                    <a:gd name="connsiteY34" fmla="*/ 687294 h 2179564"/>
                    <a:gd name="connsiteX35" fmla="*/ 2311580 w 2897274"/>
                    <a:gd name="connsiteY35" fmla="*/ 573741 h 2179564"/>
                    <a:gd name="connsiteX36" fmla="*/ 2144239 w 2897274"/>
                    <a:gd name="connsiteY36" fmla="*/ 400423 h 2179564"/>
                    <a:gd name="connsiteX37" fmla="*/ 1988850 w 2897274"/>
                    <a:gd name="connsiteY37" fmla="*/ 328706 h 2179564"/>
                    <a:gd name="connsiteX38" fmla="*/ 1791627 w 2897274"/>
                    <a:gd name="connsiteY38" fmla="*/ 274917 h 2179564"/>
                    <a:gd name="connsiteX39" fmla="*/ 1636239 w 2897274"/>
                    <a:gd name="connsiteY39" fmla="*/ 286870 h 2179564"/>
                    <a:gd name="connsiteX40" fmla="*/ 1474874 w 2897274"/>
                    <a:gd name="connsiteY40" fmla="*/ 304800 h 2179564"/>
                    <a:gd name="connsiteX41" fmla="*/ 1313509 w 2897274"/>
                    <a:gd name="connsiteY41" fmla="*/ 370541 h 2179564"/>
                    <a:gd name="connsiteX42" fmla="*/ 1164097 w 2897274"/>
                    <a:gd name="connsiteY42" fmla="*/ 478117 h 2179564"/>
                    <a:gd name="connsiteX43" fmla="*/ 1044568 w 2897274"/>
                    <a:gd name="connsiteY43" fmla="*/ 615576 h 2179564"/>
                    <a:gd name="connsiteX44" fmla="*/ 966874 w 2897274"/>
                    <a:gd name="connsiteY44" fmla="*/ 759012 h 2179564"/>
                    <a:gd name="connsiteX45" fmla="*/ 913086 w 2897274"/>
                    <a:gd name="connsiteY45" fmla="*/ 950259 h 2179564"/>
                    <a:gd name="connsiteX46" fmla="*/ 907109 w 2897274"/>
                    <a:gd name="connsiteY46" fmla="*/ 1123576 h 2179564"/>
                    <a:gd name="connsiteX47" fmla="*/ 948944 w 2897274"/>
                    <a:gd name="connsiteY47" fmla="*/ 1272988 h 2179564"/>
                    <a:gd name="connsiteX48" fmla="*/ 978918 w 2897274"/>
                    <a:gd name="connsiteY48" fmla="*/ 1434262 h 2179564"/>
                    <a:gd name="connsiteX49" fmla="*/ 1012439 w 2897274"/>
                    <a:gd name="connsiteY49" fmla="*/ 1556126 h 2179564"/>
                    <a:gd name="connsiteX50" fmla="*/ 1035222 w 2897274"/>
                    <a:gd name="connsiteY50" fmla="*/ 1655390 h 2179564"/>
                    <a:gd name="connsiteX51" fmla="*/ 1181265 w 2897274"/>
                    <a:gd name="connsiteY51" fmla="*/ 2179564 h 2179564"/>
                    <a:gd name="connsiteX52" fmla="*/ 1026629 w 2897274"/>
                    <a:gd name="connsiteY52" fmla="*/ 1694949 h 2179564"/>
                    <a:gd name="connsiteX53" fmla="*/ 876314 w 2897274"/>
                    <a:gd name="connsiteY53" fmla="*/ 1705111 h 2179564"/>
                    <a:gd name="connsiteX54" fmla="*/ 727787 w 2897274"/>
                    <a:gd name="connsiteY54" fmla="*/ 1703158 h 2179564"/>
                    <a:gd name="connsiteX55" fmla="*/ 610899 w 2897274"/>
                    <a:gd name="connsiteY55" fmla="*/ 1700212 h 2179564"/>
                    <a:gd name="connsiteX56" fmla="*/ 533427 w 2897274"/>
                    <a:gd name="connsiteY56" fmla="*/ 1705048 h 2179564"/>
                    <a:gd name="connsiteX57" fmla="*/ 418937 w 2897274"/>
                    <a:gd name="connsiteY57" fmla="*/ 1700213 h 2179564"/>
                    <a:gd name="connsiteX58" fmla="*/ 218131 w 2897274"/>
                    <a:gd name="connsiteY58" fmla="*/ 1700687 h 2179564"/>
                    <a:gd name="connsiteX59" fmla="*/ 118900 w 2897274"/>
                    <a:gd name="connsiteY59" fmla="*/ 1695450 h 2179564"/>
                    <a:gd name="connsiteX60" fmla="*/ 9540 w 2897274"/>
                    <a:gd name="connsiteY60" fmla="*/ 1686057 h 2179564"/>
                    <a:gd name="connsiteX61" fmla="*/ 6721 w 2897274"/>
                    <a:gd name="connsiteY61" fmla="*/ 1647828 h 2179564"/>
                    <a:gd name="connsiteX62" fmla="*/ 1429 w 2897274"/>
                    <a:gd name="connsiteY62" fmla="*/ 1595438 h 2179564"/>
                    <a:gd name="connsiteX63" fmla="*/ 4662 w 2897274"/>
                    <a:gd name="connsiteY63" fmla="*/ 1505910 h 2179564"/>
                    <a:gd name="connsiteX0" fmla="*/ 4662 w 2897274"/>
                    <a:gd name="connsiteY0" fmla="*/ 1500094 h 2190995"/>
                    <a:gd name="connsiteX1" fmla="*/ 488756 w 2897274"/>
                    <a:gd name="connsiteY1" fmla="*/ 1494117 h 2190995"/>
                    <a:gd name="connsiteX2" fmla="*/ 482780 w 2897274"/>
                    <a:gd name="connsiteY2" fmla="*/ 1380564 h 2190995"/>
                    <a:gd name="connsiteX3" fmla="*/ 626215 w 2897274"/>
                    <a:gd name="connsiteY3" fmla="*/ 1380564 h 2190995"/>
                    <a:gd name="connsiteX4" fmla="*/ 620239 w 2897274"/>
                    <a:gd name="connsiteY4" fmla="*/ 1081741 h 2190995"/>
                    <a:gd name="connsiteX5" fmla="*/ 631068 w 2897274"/>
                    <a:gd name="connsiteY5" fmla="*/ 902447 h 2190995"/>
                    <a:gd name="connsiteX6" fmla="*/ 685980 w 2897274"/>
                    <a:gd name="connsiteY6" fmla="*/ 693270 h 2190995"/>
                    <a:gd name="connsiteX7" fmla="*/ 763674 w 2897274"/>
                    <a:gd name="connsiteY7" fmla="*/ 525929 h 2190995"/>
                    <a:gd name="connsiteX8" fmla="*/ 859297 w 2897274"/>
                    <a:gd name="connsiteY8" fmla="*/ 394447 h 2190995"/>
                    <a:gd name="connsiteX9" fmla="*/ 990780 w 2897274"/>
                    <a:gd name="connsiteY9" fmla="*/ 251012 h 2190995"/>
                    <a:gd name="connsiteX10" fmla="*/ 1193980 w 2897274"/>
                    <a:gd name="connsiteY10" fmla="*/ 119529 h 2190995"/>
                    <a:gd name="connsiteX11" fmla="*/ 1373274 w 2897274"/>
                    <a:gd name="connsiteY11" fmla="*/ 53788 h 2190995"/>
                    <a:gd name="connsiteX12" fmla="*/ 1570497 w 2897274"/>
                    <a:gd name="connsiteY12" fmla="*/ 11953 h 2190995"/>
                    <a:gd name="connsiteX13" fmla="*/ 1749791 w 2897274"/>
                    <a:gd name="connsiteY13" fmla="*/ 0 h 2190995"/>
                    <a:gd name="connsiteX14" fmla="*/ 1958968 w 2897274"/>
                    <a:gd name="connsiteY14" fmla="*/ 35859 h 2190995"/>
                    <a:gd name="connsiteX15" fmla="*/ 2138262 w 2897274"/>
                    <a:gd name="connsiteY15" fmla="*/ 95623 h 2190995"/>
                    <a:gd name="connsiteX16" fmla="*/ 2293650 w 2897274"/>
                    <a:gd name="connsiteY16" fmla="*/ 191247 h 2190995"/>
                    <a:gd name="connsiteX17" fmla="*/ 2455015 w 2897274"/>
                    <a:gd name="connsiteY17" fmla="*/ 322729 h 2190995"/>
                    <a:gd name="connsiteX18" fmla="*/ 2550639 w 2897274"/>
                    <a:gd name="connsiteY18" fmla="*/ 430306 h 2190995"/>
                    <a:gd name="connsiteX19" fmla="*/ 2640286 w 2897274"/>
                    <a:gd name="connsiteY19" fmla="*/ 603623 h 2190995"/>
                    <a:gd name="connsiteX20" fmla="*/ 2700050 w 2897274"/>
                    <a:gd name="connsiteY20" fmla="*/ 717176 h 2190995"/>
                    <a:gd name="connsiteX21" fmla="*/ 2729933 w 2897274"/>
                    <a:gd name="connsiteY21" fmla="*/ 818776 h 2190995"/>
                    <a:gd name="connsiteX22" fmla="*/ 2771768 w 2897274"/>
                    <a:gd name="connsiteY22" fmla="*/ 854635 h 2190995"/>
                    <a:gd name="connsiteX23" fmla="*/ 2807627 w 2897274"/>
                    <a:gd name="connsiteY23" fmla="*/ 866588 h 2190995"/>
                    <a:gd name="connsiteX24" fmla="*/ 2849462 w 2897274"/>
                    <a:gd name="connsiteY24" fmla="*/ 872564 h 2190995"/>
                    <a:gd name="connsiteX25" fmla="*/ 2897274 w 2897274"/>
                    <a:gd name="connsiteY25" fmla="*/ 878541 h 2190995"/>
                    <a:gd name="connsiteX26" fmla="*/ 2897274 w 2897274"/>
                    <a:gd name="connsiteY26" fmla="*/ 1093694 h 2190995"/>
                    <a:gd name="connsiteX27" fmla="*/ 2759815 w 2897274"/>
                    <a:gd name="connsiteY27" fmla="*/ 1093694 h 2190995"/>
                    <a:gd name="connsiteX28" fmla="*/ 2765791 w 2897274"/>
                    <a:gd name="connsiteY28" fmla="*/ 1643529 h 2190995"/>
                    <a:gd name="connsiteX29" fmla="*/ 2484897 w 2897274"/>
                    <a:gd name="connsiteY29" fmla="*/ 1655482 h 2190995"/>
                    <a:gd name="connsiteX30" fmla="*/ 2476497 w 2897274"/>
                    <a:gd name="connsiteY30" fmla="*/ 1528764 h 2190995"/>
                    <a:gd name="connsiteX31" fmla="*/ 2478921 w 2897274"/>
                    <a:gd name="connsiteY31" fmla="*/ 1362635 h 2190995"/>
                    <a:gd name="connsiteX32" fmla="*/ 2466968 w 2897274"/>
                    <a:gd name="connsiteY32" fmla="*/ 1075764 h 2190995"/>
                    <a:gd name="connsiteX33" fmla="*/ 2460991 w 2897274"/>
                    <a:gd name="connsiteY33" fmla="*/ 890494 h 2190995"/>
                    <a:gd name="connsiteX34" fmla="*/ 2383297 w 2897274"/>
                    <a:gd name="connsiteY34" fmla="*/ 687294 h 2190995"/>
                    <a:gd name="connsiteX35" fmla="*/ 2311580 w 2897274"/>
                    <a:gd name="connsiteY35" fmla="*/ 573741 h 2190995"/>
                    <a:gd name="connsiteX36" fmla="*/ 2144239 w 2897274"/>
                    <a:gd name="connsiteY36" fmla="*/ 400423 h 2190995"/>
                    <a:gd name="connsiteX37" fmla="*/ 1988850 w 2897274"/>
                    <a:gd name="connsiteY37" fmla="*/ 328706 h 2190995"/>
                    <a:gd name="connsiteX38" fmla="*/ 1791627 w 2897274"/>
                    <a:gd name="connsiteY38" fmla="*/ 274917 h 2190995"/>
                    <a:gd name="connsiteX39" fmla="*/ 1636239 w 2897274"/>
                    <a:gd name="connsiteY39" fmla="*/ 286870 h 2190995"/>
                    <a:gd name="connsiteX40" fmla="*/ 1474874 w 2897274"/>
                    <a:gd name="connsiteY40" fmla="*/ 304800 h 2190995"/>
                    <a:gd name="connsiteX41" fmla="*/ 1313509 w 2897274"/>
                    <a:gd name="connsiteY41" fmla="*/ 370541 h 2190995"/>
                    <a:gd name="connsiteX42" fmla="*/ 1164097 w 2897274"/>
                    <a:gd name="connsiteY42" fmla="*/ 478117 h 2190995"/>
                    <a:gd name="connsiteX43" fmla="*/ 1044568 w 2897274"/>
                    <a:gd name="connsiteY43" fmla="*/ 615576 h 2190995"/>
                    <a:gd name="connsiteX44" fmla="*/ 966874 w 2897274"/>
                    <a:gd name="connsiteY44" fmla="*/ 759012 h 2190995"/>
                    <a:gd name="connsiteX45" fmla="*/ 913086 w 2897274"/>
                    <a:gd name="connsiteY45" fmla="*/ 950259 h 2190995"/>
                    <a:gd name="connsiteX46" fmla="*/ 907109 w 2897274"/>
                    <a:gd name="connsiteY46" fmla="*/ 1123576 h 2190995"/>
                    <a:gd name="connsiteX47" fmla="*/ 948944 w 2897274"/>
                    <a:gd name="connsiteY47" fmla="*/ 1272988 h 2190995"/>
                    <a:gd name="connsiteX48" fmla="*/ 978918 w 2897274"/>
                    <a:gd name="connsiteY48" fmla="*/ 1434262 h 2190995"/>
                    <a:gd name="connsiteX49" fmla="*/ 1012439 w 2897274"/>
                    <a:gd name="connsiteY49" fmla="*/ 1556126 h 2190995"/>
                    <a:gd name="connsiteX50" fmla="*/ 1035222 w 2897274"/>
                    <a:gd name="connsiteY50" fmla="*/ 1655390 h 2190995"/>
                    <a:gd name="connsiteX51" fmla="*/ 1181265 w 2897274"/>
                    <a:gd name="connsiteY51" fmla="*/ 2179564 h 2190995"/>
                    <a:gd name="connsiteX52" fmla="*/ 1059971 w 2897274"/>
                    <a:gd name="connsiteY52" fmla="*/ 2190995 h 2190995"/>
                    <a:gd name="connsiteX53" fmla="*/ 876314 w 2897274"/>
                    <a:gd name="connsiteY53" fmla="*/ 1705111 h 2190995"/>
                    <a:gd name="connsiteX54" fmla="*/ 727787 w 2897274"/>
                    <a:gd name="connsiteY54" fmla="*/ 1703158 h 2190995"/>
                    <a:gd name="connsiteX55" fmla="*/ 610899 w 2897274"/>
                    <a:gd name="connsiteY55" fmla="*/ 1700212 h 2190995"/>
                    <a:gd name="connsiteX56" fmla="*/ 533427 w 2897274"/>
                    <a:gd name="connsiteY56" fmla="*/ 1705048 h 2190995"/>
                    <a:gd name="connsiteX57" fmla="*/ 418937 w 2897274"/>
                    <a:gd name="connsiteY57" fmla="*/ 1700213 h 2190995"/>
                    <a:gd name="connsiteX58" fmla="*/ 218131 w 2897274"/>
                    <a:gd name="connsiteY58" fmla="*/ 1700687 h 2190995"/>
                    <a:gd name="connsiteX59" fmla="*/ 118900 w 2897274"/>
                    <a:gd name="connsiteY59" fmla="*/ 1695450 h 2190995"/>
                    <a:gd name="connsiteX60" fmla="*/ 9540 w 2897274"/>
                    <a:gd name="connsiteY60" fmla="*/ 1686057 h 2190995"/>
                    <a:gd name="connsiteX61" fmla="*/ 6721 w 2897274"/>
                    <a:gd name="connsiteY61" fmla="*/ 1647828 h 2190995"/>
                    <a:gd name="connsiteX62" fmla="*/ 1429 w 2897274"/>
                    <a:gd name="connsiteY62" fmla="*/ 1595438 h 2190995"/>
                    <a:gd name="connsiteX63" fmla="*/ 4662 w 2897274"/>
                    <a:gd name="connsiteY63" fmla="*/ 1505910 h 2190995"/>
                    <a:gd name="connsiteX0" fmla="*/ 4662 w 2897274"/>
                    <a:gd name="connsiteY0" fmla="*/ 1500094 h 2190995"/>
                    <a:gd name="connsiteX1" fmla="*/ 488756 w 2897274"/>
                    <a:gd name="connsiteY1" fmla="*/ 1494117 h 2190995"/>
                    <a:gd name="connsiteX2" fmla="*/ 482780 w 2897274"/>
                    <a:gd name="connsiteY2" fmla="*/ 1380564 h 2190995"/>
                    <a:gd name="connsiteX3" fmla="*/ 626215 w 2897274"/>
                    <a:gd name="connsiteY3" fmla="*/ 1380564 h 2190995"/>
                    <a:gd name="connsiteX4" fmla="*/ 620239 w 2897274"/>
                    <a:gd name="connsiteY4" fmla="*/ 1081741 h 2190995"/>
                    <a:gd name="connsiteX5" fmla="*/ 631068 w 2897274"/>
                    <a:gd name="connsiteY5" fmla="*/ 902447 h 2190995"/>
                    <a:gd name="connsiteX6" fmla="*/ 685980 w 2897274"/>
                    <a:gd name="connsiteY6" fmla="*/ 693270 h 2190995"/>
                    <a:gd name="connsiteX7" fmla="*/ 763674 w 2897274"/>
                    <a:gd name="connsiteY7" fmla="*/ 525929 h 2190995"/>
                    <a:gd name="connsiteX8" fmla="*/ 859297 w 2897274"/>
                    <a:gd name="connsiteY8" fmla="*/ 394447 h 2190995"/>
                    <a:gd name="connsiteX9" fmla="*/ 990780 w 2897274"/>
                    <a:gd name="connsiteY9" fmla="*/ 251012 h 2190995"/>
                    <a:gd name="connsiteX10" fmla="*/ 1193980 w 2897274"/>
                    <a:gd name="connsiteY10" fmla="*/ 119529 h 2190995"/>
                    <a:gd name="connsiteX11" fmla="*/ 1373274 w 2897274"/>
                    <a:gd name="connsiteY11" fmla="*/ 53788 h 2190995"/>
                    <a:gd name="connsiteX12" fmla="*/ 1570497 w 2897274"/>
                    <a:gd name="connsiteY12" fmla="*/ 11953 h 2190995"/>
                    <a:gd name="connsiteX13" fmla="*/ 1749791 w 2897274"/>
                    <a:gd name="connsiteY13" fmla="*/ 0 h 2190995"/>
                    <a:gd name="connsiteX14" fmla="*/ 1958968 w 2897274"/>
                    <a:gd name="connsiteY14" fmla="*/ 35859 h 2190995"/>
                    <a:gd name="connsiteX15" fmla="*/ 2138262 w 2897274"/>
                    <a:gd name="connsiteY15" fmla="*/ 95623 h 2190995"/>
                    <a:gd name="connsiteX16" fmla="*/ 2293650 w 2897274"/>
                    <a:gd name="connsiteY16" fmla="*/ 191247 h 2190995"/>
                    <a:gd name="connsiteX17" fmla="*/ 2455015 w 2897274"/>
                    <a:gd name="connsiteY17" fmla="*/ 322729 h 2190995"/>
                    <a:gd name="connsiteX18" fmla="*/ 2550639 w 2897274"/>
                    <a:gd name="connsiteY18" fmla="*/ 430306 h 2190995"/>
                    <a:gd name="connsiteX19" fmla="*/ 2640286 w 2897274"/>
                    <a:gd name="connsiteY19" fmla="*/ 603623 h 2190995"/>
                    <a:gd name="connsiteX20" fmla="*/ 2700050 w 2897274"/>
                    <a:gd name="connsiteY20" fmla="*/ 717176 h 2190995"/>
                    <a:gd name="connsiteX21" fmla="*/ 2729933 w 2897274"/>
                    <a:gd name="connsiteY21" fmla="*/ 818776 h 2190995"/>
                    <a:gd name="connsiteX22" fmla="*/ 2771768 w 2897274"/>
                    <a:gd name="connsiteY22" fmla="*/ 854635 h 2190995"/>
                    <a:gd name="connsiteX23" fmla="*/ 2807627 w 2897274"/>
                    <a:gd name="connsiteY23" fmla="*/ 866588 h 2190995"/>
                    <a:gd name="connsiteX24" fmla="*/ 2849462 w 2897274"/>
                    <a:gd name="connsiteY24" fmla="*/ 872564 h 2190995"/>
                    <a:gd name="connsiteX25" fmla="*/ 2897274 w 2897274"/>
                    <a:gd name="connsiteY25" fmla="*/ 878541 h 2190995"/>
                    <a:gd name="connsiteX26" fmla="*/ 2897274 w 2897274"/>
                    <a:gd name="connsiteY26" fmla="*/ 1093694 h 2190995"/>
                    <a:gd name="connsiteX27" fmla="*/ 2759815 w 2897274"/>
                    <a:gd name="connsiteY27" fmla="*/ 1093694 h 2190995"/>
                    <a:gd name="connsiteX28" fmla="*/ 2765791 w 2897274"/>
                    <a:gd name="connsiteY28" fmla="*/ 1643529 h 2190995"/>
                    <a:gd name="connsiteX29" fmla="*/ 2484897 w 2897274"/>
                    <a:gd name="connsiteY29" fmla="*/ 1655482 h 2190995"/>
                    <a:gd name="connsiteX30" fmla="*/ 2476497 w 2897274"/>
                    <a:gd name="connsiteY30" fmla="*/ 1528764 h 2190995"/>
                    <a:gd name="connsiteX31" fmla="*/ 2478921 w 2897274"/>
                    <a:gd name="connsiteY31" fmla="*/ 1362635 h 2190995"/>
                    <a:gd name="connsiteX32" fmla="*/ 2466968 w 2897274"/>
                    <a:gd name="connsiteY32" fmla="*/ 1075764 h 2190995"/>
                    <a:gd name="connsiteX33" fmla="*/ 2460991 w 2897274"/>
                    <a:gd name="connsiteY33" fmla="*/ 890494 h 2190995"/>
                    <a:gd name="connsiteX34" fmla="*/ 2383297 w 2897274"/>
                    <a:gd name="connsiteY34" fmla="*/ 687294 h 2190995"/>
                    <a:gd name="connsiteX35" fmla="*/ 2311580 w 2897274"/>
                    <a:gd name="connsiteY35" fmla="*/ 573741 h 2190995"/>
                    <a:gd name="connsiteX36" fmla="*/ 2144239 w 2897274"/>
                    <a:gd name="connsiteY36" fmla="*/ 400423 h 2190995"/>
                    <a:gd name="connsiteX37" fmla="*/ 1988850 w 2897274"/>
                    <a:gd name="connsiteY37" fmla="*/ 328706 h 2190995"/>
                    <a:gd name="connsiteX38" fmla="*/ 1791627 w 2897274"/>
                    <a:gd name="connsiteY38" fmla="*/ 274917 h 2190995"/>
                    <a:gd name="connsiteX39" fmla="*/ 1636239 w 2897274"/>
                    <a:gd name="connsiteY39" fmla="*/ 286870 h 2190995"/>
                    <a:gd name="connsiteX40" fmla="*/ 1474874 w 2897274"/>
                    <a:gd name="connsiteY40" fmla="*/ 304800 h 2190995"/>
                    <a:gd name="connsiteX41" fmla="*/ 1313509 w 2897274"/>
                    <a:gd name="connsiteY41" fmla="*/ 370541 h 2190995"/>
                    <a:gd name="connsiteX42" fmla="*/ 1164097 w 2897274"/>
                    <a:gd name="connsiteY42" fmla="*/ 478117 h 2190995"/>
                    <a:gd name="connsiteX43" fmla="*/ 1044568 w 2897274"/>
                    <a:gd name="connsiteY43" fmla="*/ 615576 h 2190995"/>
                    <a:gd name="connsiteX44" fmla="*/ 966874 w 2897274"/>
                    <a:gd name="connsiteY44" fmla="*/ 759012 h 2190995"/>
                    <a:gd name="connsiteX45" fmla="*/ 913086 w 2897274"/>
                    <a:gd name="connsiteY45" fmla="*/ 950259 h 2190995"/>
                    <a:gd name="connsiteX46" fmla="*/ 907109 w 2897274"/>
                    <a:gd name="connsiteY46" fmla="*/ 1123576 h 2190995"/>
                    <a:gd name="connsiteX47" fmla="*/ 948944 w 2897274"/>
                    <a:gd name="connsiteY47" fmla="*/ 1272988 h 2190995"/>
                    <a:gd name="connsiteX48" fmla="*/ 978918 w 2897274"/>
                    <a:gd name="connsiteY48" fmla="*/ 1434262 h 2190995"/>
                    <a:gd name="connsiteX49" fmla="*/ 1012439 w 2897274"/>
                    <a:gd name="connsiteY49" fmla="*/ 1556126 h 2190995"/>
                    <a:gd name="connsiteX50" fmla="*/ 1035222 w 2897274"/>
                    <a:gd name="connsiteY50" fmla="*/ 1655390 h 2190995"/>
                    <a:gd name="connsiteX51" fmla="*/ 1181265 w 2897274"/>
                    <a:gd name="connsiteY51" fmla="*/ 2179564 h 2190995"/>
                    <a:gd name="connsiteX52" fmla="*/ 1059971 w 2897274"/>
                    <a:gd name="connsiteY52" fmla="*/ 2190995 h 2190995"/>
                    <a:gd name="connsiteX53" fmla="*/ 845802 w 2897274"/>
                    <a:gd name="connsiteY53" fmla="*/ 2190995 h 2190995"/>
                    <a:gd name="connsiteX54" fmla="*/ 727787 w 2897274"/>
                    <a:gd name="connsiteY54" fmla="*/ 1703158 h 2190995"/>
                    <a:gd name="connsiteX55" fmla="*/ 610899 w 2897274"/>
                    <a:gd name="connsiteY55" fmla="*/ 1700212 h 2190995"/>
                    <a:gd name="connsiteX56" fmla="*/ 533427 w 2897274"/>
                    <a:gd name="connsiteY56" fmla="*/ 1705048 h 2190995"/>
                    <a:gd name="connsiteX57" fmla="*/ 418937 w 2897274"/>
                    <a:gd name="connsiteY57" fmla="*/ 1700213 h 2190995"/>
                    <a:gd name="connsiteX58" fmla="*/ 218131 w 2897274"/>
                    <a:gd name="connsiteY58" fmla="*/ 1700687 h 2190995"/>
                    <a:gd name="connsiteX59" fmla="*/ 118900 w 2897274"/>
                    <a:gd name="connsiteY59" fmla="*/ 1695450 h 2190995"/>
                    <a:gd name="connsiteX60" fmla="*/ 9540 w 2897274"/>
                    <a:gd name="connsiteY60" fmla="*/ 1686057 h 2190995"/>
                    <a:gd name="connsiteX61" fmla="*/ 6721 w 2897274"/>
                    <a:gd name="connsiteY61" fmla="*/ 1647828 h 2190995"/>
                    <a:gd name="connsiteX62" fmla="*/ 1429 w 2897274"/>
                    <a:gd name="connsiteY62" fmla="*/ 1595438 h 2190995"/>
                    <a:gd name="connsiteX63" fmla="*/ 4662 w 2897274"/>
                    <a:gd name="connsiteY63" fmla="*/ 1505910 h 2190995"/>
                    <a:gd name="connsiteX0" fmla="*/ 4662 w 2897274"/>
                    <a:gd name="connsiteY0" fmla="*/ 1500094 h 2190995"/>
                    <a:gd name="connsiteX1" fmla="*/ 488756 w 2897274"/>
                    <a:gd name="connsiteY1" fmla="*/ 1494117 h 2190995"/>
                    <a:gd name="connsiteX2" fmla="*/ 482780 w 2897274"/>
                    <a:gd name="connsiteY2" fmla="*/ 1380564 h 2190995"/>
                    <a:gd name="connsiteX3" fmla="*/ 626215 w 2897274"/>
                    <a:gd name="connsiteY3" fmla="*/ 1380564 h 2190995"/>
                    <a:gd name="connsiteX4" fmla="*/ 620239 w 2897274"/>
                    <a:gd name="connsiteY4" fmla="*/ 1081741 h 2190995"/>
                    <a:gd name="connsiteX5" fmla="*/ 631068 w 2897274"/>
                    <a:gd name="connsiteY5" fmla="*/ 902447 h 2190995"/>
                    <a:gd name="connsiteX6" fmla="*/ 685980 w 2897274"/>
                    <a:gd name="connsiteY6" fmla="*/ 693270 h 2190995"/>
                    <a:gd name="connsiteX7" fmla="*/ 763674 w 2897274"/>
                    <a:gd name="connsiteY7" fmla="*/ 525929 h 2190995"/>
                    <a:gd name="connsiteX8" fmla="*/ 859297 w 2897274"/>
                    <a:gd name="connsiteY8" fmla="*/ 394447 h 2190995"/>
                    <a:gd name="connsiteX9" fmla="*/ 990780 w 2897274"/>
                    <a:gd name="connsiteY9" fmla="*/ 251012 h 2190995"/>
                    <a:gd name="connsiteX10" fmla="*/ 1193980 w 2897274"/>
                    <a:gd name="connsiteY10" fmla="*/ 119529 h 2190995"/>
                    <a:gd name="connsiteX11" fmla="*/ 1373274 w 2897274"/>
                    <a:gd name="connsiteY11" fmla="*/ 53788 h 2190995"/>
                    <a:gd name="connsiteX12" fmla="*/ 1570497 w 2897274"/>
                    <a:gd name="connsiteY12" fmla="*/ 11953 h 2190995"/>
                    <a:gd name="connsiteX13" fmla="*/ 1749791 w 2897274"/>
                    <a:gd name="connsiteY13" fmla="*/ 0 h 2190995"/>
                    <a:gd name="connsiteX14" fmla="*/ 1958968 w 2897274"/>
                    <a:gd name="connsiteY14" fmla="*/ 35859 h 2190995"/>
                    <a:gd name="connsiteX15" fmla="*/ 2138262 w 2897274"/>
                    <a:gd name="connsiteY15" fmla="*/ 95623 h 2190995"/>
                    <a:gd name="connsiteX16" fmla="*/ 2293650 w 2897274"/>
                    <a:gd name="connsiteY16" fmla="*/ 191247 h 2190995"/>
                    <a:gd name="connsiteX17" fmla="*/ 2455015 w 2897274"/>
                    <a:gd name="connsiteY17" fmla="*/ 322729 h 2190995"/>
                    <a:gd name="connsiteX18" fmla="*/ 2550639 w 2897274"/>
                    <a:gd name="connsiteY18" fmla="*/ 430306 h 2190995"/>
                    <a:gd name="connsiteX19" fmla="*/ 2640286 w 2897274"/>
                    <a:gd name="connsiteY19" fmla="*/ 603623 h 2190995"/>
                    <a:gd name="connsiteX20" fmla="*/ 2700050 w 2897274"/>
                    <a:gd name="connsiteY20" fmla="*/ 717176 h 2190995"/>
                    <a:gd name="connsiteX21" fmla="*/ 2729933 w 2897274"/>
                    <a:gd name="connsiteY21" fmla="*/ 818776 h 2190995"/>
                    <a:gd name="connsiteX22" fmla="*/ 2771768 w 2897274"/>
                    <a:gd name="connsiteY22" fmla="*/ 854635 h 2190995"/>
                    <a:gd name="connsiteX23" fmla="*/ 2807627 w 2897274"/>
                    <a:gd name="connsiteY23" fmla="*/ 866588 h 2190995"/>
                    <a:gd name="connsiteX24" fmla="*/ 2849462 w 2897274"/>
                    <a:gd name="connsiteY24" fmla="*/ 872564 h 2190995"/>
                    <a:gd name="connsiteX25" fmla="*/ 2897274 w 2897274"/>
                    <a:gd name="connsiteY25" fmla="*/ 878541 h 2190995"/>
                    <a:gd name="connsiteX26" fmla="*/ 2897274 w 2897274"/>
                    <a:gd name="connsiteY26" fmla="*/ 1093694 h 2190995"/>
                    <a:gd name="connsiteX27" fmla="*/ 2759815 w 2897274"/>
                    <a:gd name="connsiteY27" fmla="*/ 1093694 h 2190995"/>
                    <a:gd name="connsiteX28" fmla="*/ 2765791 w 2897274"/>
                    <a:gd name="connsiteY28" fmla="*/ 1643529 h 2190995"/>
                    <a:gd name="connsiteX29" fmla="*/ 2484897 w 2897274"/>
                    <a:gd name="connsiteY29" fmla="*/ 1655482 h 2190995"/>
                    <a:gd name="connsiteX30" fmla="*/ 2476497 w 2897274"/>
                    <a:gd name="connsiteY30" fmla="*/ 1528764 h 2190995"/>
                    <a:gd name="connsiteX31" fmla="*/ 2478921 w 2897274"/>
                    <a:gd name="connsiteY31" fmla="*/ 1362635 h 2190995"/>
                    <a:gd name="connsiteX32" fmla="*/ 2466968 w 2897274"/>
                    <a:gd name="connsiteY32" fmla="*/ 1075764 h 2190995"/>
                    <a:gd name="connsiteX33" fmla="*/ 2460991 w 2897274"/>
                    <a:gd name="connsiteY33" fmla="*/ 890494 h 2190995"/>
                    <a:gd name="connsiteX34" fmla="*/ 2383297 w 2897274"/>
                    <a:gd name="connsiteY34" fmla="*/ 687294 h 2190995"/>
                    <a:gd name="connsiteX35" fmla="*/ 2311580 w 2897274"/>
                    <a:gd name="connsiteY35" fmla="*/ 573741 h 2190995"/>
                    <a:gd name="connsiteX36" fmla="*/ 2144239 w 2897274"/>
                    <a:gd name="connsiteY36" fmla="*/ 400423 h 2190995"/>
                    <a:gd name="connsiteX37" fmla="*/ 1988850 w 2897274"/>
                    <a:gd name="connsiteY37" fmla="*/ 328706 h 2190995"/>
                    <a:gd name="connsiteX38" fmla="*/ 1791627 w 2897274"/>
                    <a:gd name="connsiteY38" fmla="*/ 274917 h 2190995"/>
                    <a:gd name="connsiteX39" fmla="*/ 1636239 w 2897274"/>
                    <a:gd name="connsiteY39" fmla="*/ 286870 h 2190995"/>
                    <a:gd name="connsiteX40" fmla="*/ 1474874 w 2897274"/>
                    <a:gd name="connsiteY40" fmla="*/ 304800 h 2190995"/>
                    <a:gd name="connsiteX41" fmla="*/ 1313509 w 2897274"/>
                    <a:gd name="connsiteY41" fmla="*/ 370541 h 2190995"/>
                    <a:gd name="connsiteX42" fmla="*/ 1164097 w 2897274"/>
                    <a:gd name="connsiteY42" fmla="*/ 478117 h 2190995"/>
                    <a:gd name="connsiteX43" fmla="*/ 1044568 w 2897274"/>
                    <a:gd name="connsiteY43" fmla="*/ 615576 h 2190995"/>
                    <a:gd name="connsiteX44" fmla="*/ 966874 w 2897274"/>
                    <a:gd name="connsiteY44" fmla="*/ 759012 h 2190995"/>
                    <a:gd name="connsiteX45" fmla="*/ 913086 w 2897274"/>
                    <a:gd name="connsiteY45" fmla="*/ 950259 h 2190995"/>
                    <a:gd name="connsiteX46" fmla="*/ 907109 w 2897274"/>
                    <a:gd name="connsiteY46" fmla="*/ 1123576 h 2190995"/>
                    <a:gd name="connsiteX47" fmla="*/ 948944 w 2897274"/>
                    <a:gd name="connsiteY47" fmla="*/ 1272988 h 2190995"/>
                    <a:gd name="connsiteX48" fmla="*/ 978918 w 2897274"/>
                    <a:gd name="connsiteY48" fmla="*/ 1434262 h 2190995"/>
                    <a:gd name="connsiteX49" fmla="*/ 1012439 w 2897274"/>
                    <a:gd name="connsiteY49" fmla="*/ 1556126 h 2190995"/>
                    <a:gd name="connsiteX50" fmla="*/ 1035222 w 2897274"/>
                    <a:gd name="connsiteY50" fmla="*/ 1655390 h 2190995"/>
                    <a:gd name="connsiteX51" fmla="*/ 1181265 w 2897274"/>
                    <a:gd name="connsiteY51" fmla="*/ 2179564 h 2190995"/>
                    <a:gd name="connsiteX52" fmla="*/ 1059971 w 2897274"/>
                    <a:gd name="connsiteY52" fmla="*/ 2190995 h 2190995"/>
                    <a:gd name="connsiteX53" fmla="*/ 845802 w 2897274"/>
                    <a:gd name="connsiteY53" fmla="*/ 2190995 h 2190995"/>
                    <a:gd name="connsiteX54" fmla="*/ 694445 w 2897274"/>
                    <a:gd name="connsiteY54" fmla="*/ 2190995 h 2190995"/>
                    <a:gd name="connsiteX55" fmla="*/ 610899 w 2897274"/>
                    <a:gd name="connsiteY55" fmla="*/ 1700212 h 2190995"/>
                    <a:gd name="connsiteX56" fmla="*/ 533427 w 2897274"/>
                    <a:gd name="connsiteY56" fmla="*/ 1705048 h 2190995"/>
                    <a:gd name="connsiteX57" fmla="*/ 418937 w 2897274"/>
                    <a:gd name="connsiteY57" fmla="*/ 1700213 h 2190995"/>
                    <a:gd name="connsiteX58" fmla="*/ 218131 w 2897274"/>
                    <a:gd name="connsiteY58" fmla="*/ 1700687 h 2190995"/>
                    <a:gd name="connsiteX59" fmla="*/ 118900 w 2897274"/>
                    <a:gd name="connsiteY59" fmla="*/ 1695450 h 2190995"/>
                    <a:gd name="connsiteX60" fmla="*/ 9540 w 2897274"/>
                    <a:gd name="connsiteY60" fmla="*/ 1686057 h 2190995"/>
                    <a:gd name="connsiteX61" fmla="*/ 6721 w 2897274"/>
                    <a:gd name="connsiteY61" fmla="*/ 1647828 h 2190995"/>
                    <a:gd name="connsiteX62" fmla="*/ 1429 w 2897274"/>
                    <a:gd name="connsiteY62" fmla="*/ 1595438 h 2190995"/>
                    <a:gd name="connsiteX63" fmla="*/ 4662 w 2897274"/>
                    <a:gd name="connsiteY63" fmla="*/ 1505910 h 2190995"/>
                    <a:gd name="connsiteX0" fmla="*/ 4662 w 2897274"/>
                    <a:gd name="connsiteY0" fmla="*/ 1500094 h 2191436"/>
                    <a:gd name="connsiteX1" fmla="*/ 488756 w 2897274"/>
                    <a:gd name="connsiteY1" fmla="*/ 1494117 h 2191436"/>
                    <a:gd name="connsiteX2" fmla="*/ 482780 w 2897274"/>
                    <a:gd name="connsiteY2" fmla="*/ 1380564 h 2191436"/>
                    <a:gd name="connsiteX3" fmla="*/ 626215 w 2897274"/>
                    <a:gd name="connsiteY3" fmla="*/ 1380564 h 2191436"/>
                    <a:gd name="connsiteX4" fmla="*/ 620239 w 2897274"/>
                    <a:gd name="connsiteY4" fmla="*/ 1081741 h 2191436"/>
                    <a:gd name="connsiteX5" fmla="*/ 631068 w 2897274"/>
                    <a:gd name="connsiteY5" fmla="*/ 902447 h 2191436"/>
                    <a:gd name="connsiteX6" fmla="*/ 685980 w 2897274"/>
                    <a:gd name="connsiteY6" fmla="*/ 693270 h 2191436"/>
                    <a:gd name="connsiteX7" fmla="*/ 763674 w 2897274"/>
                    <a:gd name="connsiteY7" fmla="*/ 525929 h 2191436"/>
                    <a:gd name="connsiteX8" fmla="*/ 859297 w 2897274"/>
                    <a:gd name="connsiteY8" fmla="*/ 394447 h 2191436"/>
                    <a:gd name="connsiteX9" fmla="*/ 990780 w 2897274"/>
                    <a:gd name="connsiteY9" fmla="*/ 251012 h 2191436"/>
                    <a:gd name="connsiteX10" fmla="*/ 1193980 w 2897274"/>
                    <a:gd name="connsiteY10" fmla="*/ 119529 h 2191436"/>
                    <a:gd name="connsiteX11" fmla="*/ 1373274 w 2897274"/>
                    <a:gd name="connsiteY11" fmla="*/ 53788 h 2191436"/>
                    <a:gd name="connsiteX12" fmla="*/ 1570497 w 2897274"/>
                    <a:gd name="connsiteY12" fmla="*/ 11953 h 2191436"/>
                    <a:gd name="connsiteX13" fmla="*/ 1749791 w 2897274"/>
                    <a:gd name="connsiteY13" fmla="*/ 0 h 2191436"/>
                    <a:gd name="connsiteX14" fmla="*/ 1958968 w 2897274"/>
                    <a:gd name="connsiteY14" fmla="*/ 35859 h 2191436"/>
                    <a:gd name="connsiteX15" fmla="*/ 2138262 w 2897274"/>
                    <a:gd name="connsiteY15" fmla="*/ 95623 h 2191436"/>
                    <a:gd name="connsiteX16" fmla="*/ 2293650 w 2897274"/>
                    <a:gd name="connsiteY16" fmla="*/ 191247 h 2191436"/>
                    <a:gd name="connsiteX17" fmla="*/ 2455015 w 2897274"/>
                    <a:gd name="connsiteY17" fmla="*/ 322729 h 2191436"/>
                    <a:gd name="connsiteX18" fmla="*/ 2550639 w 2897274"/>
                    <a:gd name="connsiteY18" fmla="*/ 430306 h 2191436"/>
                    <a:gd name="connsiteX19" fmla="*/ 2640286 w 2897274"/>
                    <a:gd name="connsiteY19" fmla="*/ 603623 h 2191436"/>
                    <a:gd name="connsiteX20" fmla="*/ 2700050 w 2897274"/>
                    <a:gd name="connsiteY20" fmla="*/ 717176 h 2191436"/>
                    <a:gd name="connsiteX21" fmla="*/ 2729933 w 2897274"/>
                    <a:gd name="connsiteY21" fmla="*/ 818776 h 2191436"/>
                    <a:gd name="connsiteX22" fmla="*/ 2771768 w 2897274"/>
                    <a:gd name="connsiteY22" fmla="*/ 854635 h 2191436"/>
                    <a:gd name="connsiteX23" fmla="*/ 2807627 w 2897274"/>
                    <a:gd name="connsiteY23" fmla="*/ 866588 h 2191436"/>
                    <a:gd name="connsiteX24" fmla="*/ 2849462 w 2897274"/>
                    <a:gd name="connsiteY24" fmla="*/ 872564 h 2191436"/>
                    <a:gd name="connsiteX25" fmla="*/ 2897274 w 2897274"/>
                    <a:gd name="connsiteY25" fmla="*/ 878541 h 2191436"/>
                    <a:gd name="connsiteX26" fmla="*/ 2897274 w 2897274"/>
                    <a:gd name="connsiteY26" fmla="*/ 1093694 h 2191436"/>
                    <a:gd name="connsiteX27" fmla="*/ 2759815 w 2897274"/>
                    <a:gd name="connsiteY27" fmla="*/ 1093694 h 2191436"/>
                    <a:gd name="connsiteX28" fmla="*/ 2765791 w 2897274"/>
                    <a:gd name="connsiteY28" fmla="*/ 1643529 h 2191436"/>
                    <a:gd name="connsiteX29" fmla="*/ 2484897 w 2897274"/>
                    <a:gd name="connsiteY29" fmla="*/ 1655482 h 2191436"/>
                    <a:gd name="connsiteX30" fmla="*/ 2476497 w 2897274"/>
                    <a:gd name="connsiteY30" fmla="*/ 1528764 h 2191436"/>
                    <a:gd name="connsiteX31" fmla="*/ 2478921 w 2897274"/>
                    <a:gd name="connsiteY31" fmla="*/ 1362635 h 2191436"/>
                    <a:gd name="connsiteX32" fmla="*/ 2466968 w 2897274"/>
                    <a:gd name="connsiteY32" fmla="*/ 1075764 h 2191436"/>
                    <a:gd name="connsiteX33" fmla="*/ 2460991 w 2897274"/>
                    <a:gd name="connsiteY33" fmla="*/ 890494 h 2191436"/>
                    <a:gd name="connsiteX34" fmla="*/ 2383297 w 2897274"/>
                    <a:gd name="connsiteY34" fmla="*/ 687294 h 2191436"/>
                    <a:gd name="connsiteX35" fmla="*/ 2311580 w 2897274"/>
                    <a:gd name="connsiteY35" fmla="*/ 573741 h 2191436"/>
                    <a:gd name="connsiteX36" fmla="*/ 2144239 w 2897274"/>
                    <a:gd name="connsiteY36" fmla="*/ 400423 h 2191436"/>
                    <a:gd name="connsiteX37" fmla="*/ 1988850 w 2897274"/>
                    <a:gd name="connsiteY37" fmla="*/ 328706 h 2191436"/>
                    <a:gd name="connsiteX38" fmla="*/ 1791627 w 2897274"/>
                    <a:gd name="connsiteY38" fmla="*/ 274917 h 2191436"/>
                    <a:gd name="connsiteX39" fmla="*/ 1636239 w 2897274"/>
                    <a:gd name="connsiteY39" fmla="*/ 286870 h 2191436"/>
                    <a:gd name="connsiteX40" fmla="*/ 1474874 w 2897274"/>
                    <a:gd name="connsiteY40" fmla="*/ 304800 h 2191436"/>
                    <a:gd name="connsiteX41" fmla="*/ 1313509 w 2897274"/>
                    <a:gd name="connsiteY41" fmla="*/ 370541 h 2191436"/>
                    <a:gd name="connsiteX42" fmla="*/ 1164097 w 2897274"/>
                    <a:gd name="connsiteY42" fmla="*/ 478117 h 2191436"/>
                    <a:gd name="connsiteX43" fmla="*/ 1044568 w 2897274"/>
                    <a:gd name="connsiteY43" fmla="*/ 615576 h 2191436"/>
                    <a:gd name="connsiteX44" fmla="*/ 966874 w 2897274"/>
                    <a:gd name="connsiteY44" fmla="*/ 759012 h 2191436"/>
                    <a:gd name="connsiteX45" fmla="*/ 913086 w 2897274"/>
                    <a:gd name="connsiteY45" fmla="*/ 950259 h 2191436"/>
                    <a:gd name="connsiteX46" fmla="*/ 907109 w 2897274"/>
                    <a:gd name="connsiteY46" fmla="*/ 1123576 h 2191436"/>
                    <a:gd name="connsiteX47" fmla="*/ 948944 w 2897274"/>
                    <a:gd name="connsiteY47" fmla="*/ 1272988 h 2191436"/>
                    <a:gd name="connsiteX48" fmla="*/ 978918 w 2897274"/>
                    <a:gd name="connsiteY48" fmla="*/ 1434262 h 2191436"/>
                    <a:gd name="connsiteX49" fmla="*/ 1012439 w 2897274"/>
                    <a:gd name="connsiteY49" fmla="*/ 1556126 h 2191436"/>
                    <a:gd name="connsiteX50" fmla="*/ 1035222 w 2897274"/>
                    <a:gd name="connsiteY50" fmla="*/ 1655390 h 2191436"/>
                    <a:gd name="connsiteX51" fmla="*/ 1181265 w 2897274"/>
                    <a:gd name="connsiteY51" fmla="*/ 2179564 h 2191436"/>
                    <a:gd name="connsiteX52" fmla="*/ 1059971 w 2897274"/>
                    <a:gd name="connsiteY52" fmla="*/ 2190995 h 2191436"/>
                    <a:gd name="connsiteX53" fmla="*/ 845802 w 2897274"/>
                    <a:gd name="connsiteY53" fmla="*/ 2190995 h 2191436"/>
                    <a:gd name="connsiteX54" fmla="*/ 694445 w 2897274"/>
                    <a:gd name="connsiteY54" fmla="*/ 2190995 h 2191436"/>
                    <a:gd name="connsiteX55" fmla="*/ 577557 w 2897274"/>
                    <a:gd name="connsiteY55" fmla="*/ 2190995 h 2191436"/>
                    <a:gd name="connsiteX56" fmla="*/ 533427 w 2897274"/>
                    <a:gd name="connsiteY56" fmla="*/ 1705048 h 2191436"/>
                    <a:gd name="connsiteX57" fmla="*/ 418937 w 2897274"/>
                    <a:gd name="connsiteY57" fmla="*/ 1700213 h 2191436"/>
                    <a:gd name="connsiteX58" fmla="*/ 218131 w 2897274"/>
                    <a:gd name="connsiteY58" fmla="*/ 1700687 h 2191436"/>
                    <a:gd name="connsiteX59" fmla="*/ 118900 w 2897274"/>
                    <a:gd name="connsiteY59" fmla="*/ 1695450 h 2191436"/>
                    <a:gd name="connsiteX60" fmla="*/ 9540 w 2897274"/>
                    <a:gd name="connsiteY60" fmla="*/ 1686057 h 2191436"/>
                    <a:gd name="connsiteX61" fmla="*/ 6721 w 2897274"/>
                    <a:gd name="connsiteY61" fmla="*/ 1647828 h 2191436"/>
                    <a:gd name="connsiteX62" fmla="*/ 1429 w 2897274"/>
                    <a:gd name="connsiteY62" fmla="*/ 1595438 h 2191436"/>
                    <a:gd name="connsiteX63" fmla="*/ 4662 w 2897274"/>
                    <a:gd name="connsiteY63" fmla="*/ 1505910 h 2191436"/>
                    <a:gd name="connsiteX0" fmla="*/ 4662 w 2897274"/>
                    <a:gd name="connsiteY0" fmla="*/ 1500094 h 2191594"/>
                    <a:gd name="connsiteX1" fmla="*/ 488756 w 2897274"/>
                    <a:gd name="connsiteY1" fmla="*/ 1494117 h 2191594"/>
                    <a:gd name="connsiteX2" fmla="*/ 482780 w 2897274"/>
                    <a:gd name="connsiteY2" fmla="*/ 1380564 h 2191594"/>
                    <a:gd name="connsiteX3" fmla="*/ 626215 w 2897274"/>
                    <a:gd name="connsiteY3" fmla="*/ 1380564 h 2191594"/>
                    <a:gd name="connsiteX4" fmla="*/ 620239 w 2897274"/>
                    <a:gd name="connsiteY4" fmla="*/ 1081741 h 2191594"/>
                    <a:gd name="connsiteX5" fmla="*/ 631068 w 2897274"/>
                    <a:gd name="connsiteY5" fmla="*/ 902447 h 2191594"/>
                    <a:gd name="connsiteX6" fmla="*/ 685980 w 2897274"/>
                    <a:gd name="connsiteY6" fmla="*/ 693270 h 2191594"/>
                    <a:gd name="connsiteX7" fmla="*/ 763674 w 2897274"/>
                    <a:gd name="connsiteY7" fmla="*/ 525929 h 2191594"/>
                    <a:gd name="connsiteX8" fmla="*/ 859297 w 2897274"/>
                    <a:gd name="connsiteY8" fmla="*/ 394447 h 2191594"/>
                    <a:gd name="connsiteX9" fmla="*/ 990780 w 2897274"/>
                    <a:gd name="connsiteY9" fmla="*/ 251012 h 2191594"/>
                    <a:gd name="connsiteX10" fmla="*/ 1193980 w 2897274"/>
                    <a:gd name="connsiteY10" fmla="*/ 119529 h 2191594"/>
                    <a:gd name="connsiteX11" fmla="*/ 1373274 w 2897274"/>
                    <a:gd name="connsiteY11" fmla="*/ 53788 h 2191594"/>
                    <a:gd name="connsiteX12" fmla="*/ 1570497 w 2897274"/>
                    <a:gd name="connsiteY12" fmla="*/ 11953 h 2191594"/>
                    <a:gd name="connsiteX13" fmla="*/ 1749791 w 2897274"/>
                    <a:gd name="connsiteY13" fmla="*/ 0 h 2191594"/>
                    <a:gd name="connsiteX14" fmla="*/ 1958968 w 2897274"/>
                    <a:gd name="connsiteY14" fmla="*/ 35859 h 2191594"/>
                    <a:gd name="connsiteX15" fmla="*/ 2138262 w 2897274"/>
                    <a:gd name="connsiteY15" fmla="*/ 95623 h 2191594"/>
                    <a:gd name="connsiteX16" fmla="*/ 2293650 w 2897274"/>
                    <a:gd name="connsiteY16" fmla="*/ 191247 h 2191594"/>
                    <a:gd name="connsiteX17" fmla="*/ 2455015 w 2897274"/>
                    <a:gd name="connsiteY17" fmla="*/ 322729 h 2191594"/>
                    <a:gd name="connsiteX18" fmla="*/ 2550639 w 2897274"/>
                    <a:gd name="connsiteY18" fmla="*/ 430306 h 2191594"/>
                    <a:gd name="connsiteX19" fmla="*/ 2640286 w 2897274"/>
                    <a:gd name="connsiteY19" fmla="*/ 603623 h 2191594"/>
                    <a:gd name="connsiteX20" fmla="*/ 2700050 w 2897274"/>
                    <a:gd name="connsiteY20" fmla="*/ 717176 h 2191594"/>
                    <a:gd name="connsiteX21" fmla="*/ 2729933 w 2897274"/>
                    <a:gd name="connsiteY21" fmla="*/ 818776 h 2191594"/>
                    <a:gd name="connsiteX22" fmla="*/ 2771768 w 2897274"/>
                    <a:gd name="connsiteY22" fmla="*/ 854635 h 2191594"/>
                    <a:gd name="connsiteX23" fmla="*/ 2807627 w 2897274"/>
                    <a:gd name="connsiteY23" fmla="*/ 866588 h 2191594"/>
                    <a:gd name="connsiteX24" fmla="*/ 2849462 w 2897274"/>
                    <a:gd name="connsiteY24" fmla="*/ 872564 h 2191594"/>
                    <a:gd name="connsiteX25" fmla="*/ 2897274 w 2897274"/>
                    <a:gd name="connsiteY25" fmla="*/ 878541 h 2191594"/>
                    <a:gd name="connsiteX26" fmla="*/ 2897274 w 2897274"/>
                    <a:gd name="connsiteY26" fmla="*/ 1093694 h 2191594"/>
                    <a:gd name="connsiteX27" fmla="*/ 2759815 w 2897274"/>
                    <a:gd name="connsiteY27" fmla="*/ 1093694 h 2191594"/>
                    <a:gd name="connsiteX28" fmla="*/ 2765791 w 2897274"/>
                    <a:gd name="connsiteY28" fmla="*/ 1643529 h 2191594"/>
                    <a:gd name="connsiteX29" fmla="*/ 2484897 w 2897274"/>
                    <a:gd name="connsiteY29" fmla="*/ 1655482 h 2191594"/>
                    <a:gd name="connsiteX30" fmla="*/ 2476497 w 2897274"/>
                    <a:gd name="connsiteY30" fmla="*/ 1528764 h 2191594"/>
                    <a:gd name="connsiteX31" fmla="*/ 2478921 w 2897274"/>
                    <a:gd name="connsiteY31" fmla="*/ 1362635 h 2191594"/>
                    <a:gd name="connsiteX32" fmla="*/ 2466968 w 2897274"/>
                    <a:gd name="connsiteY32" fmla="*/ 1075764 h 2191594"/>
                    <a:gd name="connsiteX33" fmla="*/ 2460991 w 2897274"/>
                    <a:gd name="connsiteY33" fmla="*/ 890494 h 2191594"/>
                    <a:gd name="connsiteX34" fmla="*/ 2383297 w 2897274"/>
                    <a:gd name="connsiteY34" fmla="*/ 687294 h 2191594"/>
                    <a:gd name="connsiteX35" fmla="*/ 2311580 w 2897274"/>
                    <a:gd name="connsiteY35" fmla="*/ 573741 h 2191594"/>
                    <a:gd name="connsiteX36" fmla="*/ 2144239 w 2897274"/>
                    <a:gd name="connsiteY36" fmla="*/ 400423 h 2191594"/>
                    <a:gd name="connsiteX37" fmla="*/ 1988850 w 2897274"/>
                    <a:gd name="connsiteY37" fmla="*/ 328706 h 2191594"/>
                    <a:gd name="connsiteX38" fmla="*/ 1791627 w 2897274"/>
                    <a:gd name="connsiteY38" fmla="*/ 274917 h 2191594"/>
                    <a:gd name="connsiteX39" fmla="*/ 1636239 w 2897274"/>
                    <a:gd name="connsiteY39" fmla="*/ 286870 h 2191594"/>
                    <a:gd name="connsiteX40" fmla="*/ 1474874 w 2897274"/>
                    <a:gd name="connsiteY40" fmla="*/ 304800 h 2191594"/>
                    <a:gd name="connsiteX41" fmla="*/ 1313509 w 2897274"/>
                    <a:gd name="connsiteY41" fmla="*/ 370541 h 2191594"/>
                    <a:gd name="connsiteX42" fmla="*/ 1164097 w 2897274"/>
                    <a:gd name="connsiteY42" fmla="*/ 478117 h 2191594"/>
                    <a:gd name="connsiteX43" fmla="*/ 1044568 w 2897274"/>
                    <a:gd name="connsiteY43" fmla="*/ 615576 h 2191594"/>
                    <a:gd name="connsiteX44" fmla="*/ 966874 w 2897274"/>
                    <a:gd name="connsiteY44" fmla="*/ 759012 h 2191594"/>
                    <a:gd name="connsiteX45" fmla="*/ 913086 w 2897274"/>
                    <a:gd name="connsiteY45" fmla="*/ 950259 h 2191594"/>
                    <a:gd name="connsiteX46" fmla="*/ 907109 w 2897274"/>
                    <a:gd name="connsiteY46" fmla="*/ 1123576 h 2191594"/>
                    <a:gd name="connsiteX47" fmla="*/ 948944 w 2897274"/>
                    <a:gd name="connsiteY47" fmla="*/ 1272988 h 2191594"/>
                    <a:gd name="connsiteX48" fmla="*/ 978918 w 2897274"/>
                    <a:gd name="connsiteY48" fmla="*/ 1434262 h 2191594"/>
                    <a:gd name="connsiteX49" fmla="*/ 1012439 w 2897274"/>
                    <a:gd name="connsiteY49" fmla="*/ 1556126 h 2191594"/>
                    <a:gd name="connsiteX50" fmla="*/ 1035222 w 2897274"/>
                    <a:gd name="connsiteY50" fmla="*/ 1655390 h 2191594"/>
                    <a:gd name="connsiteX51" fmla="*/ 1181265 w 2897274"/>
                    <a:gd name="connsiteY51" fmla="*/ 2179564 h 2191594"/>
                    <a:gd name="connsiteX52" fmla="*/ 1059971 w 2897274"/>
                    <a:gd name="connsiteY52" fmla="*/ 2190995 h 2191594"/>
                    <a:gd name="connsiteX53" fmla="*/ 845802 w 2897274"/>
                    <a:gd name="connsiteY53" fmla="*/ 2190995 h 2191594"/>
                    <a:gd name="connsiteX54" fmla="*/ 694445 w 2897274"/>
                    <a:gd name="connsiteY54" fmla="*/ 2190995 h 2191594"/>
                    <a:gd name="connsiteX55" fmla="*/ 577557 w 2897274"/>
                    <a:gd name="connsiteY55" fmla="*/ 2190995 h 2191594"/>
                    <a:gd name="connsiteX56" fmla="*/ 242874 w 2897274"/>
                    <a:gd name="connsiteY56" fmla="*/ 2191436 h 2191594"/>
                    <a:gd name="connsiteX57" fmla="*/ 418937 w 2897274"/>
                    <a:gd name="connsiteY57" fmla="*/ 1700213 h 2191594"/>
                    <a:gd name="connsiteX58" fmla="*/ 218131 w 2897274"/>
                    <a:gd name="connsiteY58" fmla="*/ 1700687 h 2191594"/>
                    <a:gd name="connsiteX59" fmla="*/ 118900 w 2897274"/>
                    <a:gd name="connsiteY59" fmla="*/ 1695450 h 2191594"/>
                    <a:gd name="connsiteX60" fmla="*/ 9540 w 2897274"/>
                    <a:gd name="connsiteY60" fmla="*/ 1686057 h 2191594"/>
                    <a:gd name="connsiteX61" fmla="*/ 6721 w 2897274"/>
                    <a:gd name="connsiteY61" fmla="*/ 1647828 h 2191594"/>
                    <a:gd name="connsiteX62" fmla="*/ 1429 w 2897274"/>
                    <a:gd name="connsiteY62" fmla="*/ 1595438 h 2191594"/>
                    <a:gd name="connsiteX63" fmla="*/ 4662 w 2897274"/>
                    <a:gd name="connsiteY63" fmla="*/ 1505910 h 2191594"/>
                    <a:gd name="connsiteX0" fmla="*/ 4662 w 2897274"/>
                    <a:gd name="connsiteY0" fmla="*/ 1500094 h 2191594"/>
                    <a:gd name="connsiteX1" fmla="*/ 488756 w 2897274"/>
                    <a:gd name="connsiteY1" fmla="*/ 1494117 h 2191594"/>
                    <a:gd name="connsiteX2" fmla="*/ 482780 w 2897274"/>
                    <a:gd name="connsiteY2" fmla="*/ 1380564 h 2191594"/>
                    <a:gd name="connsiteX3" fmla="*/ 626215 w 2897274"/>
                    <a:gd name="connsiteY3" fmla="*/ 1380564 h 2191594"/>
                    <a:gd name="connsiteX4" fmla="*/ 620239 w 2897274"/>
                    <a:gd name="connsiteY4" fmla="*/ 1081741 h 2191594"/>
                    <a:gd name="connsiteX5" fmla="*/ 631068 w 2897274"/>
                    <a:gd name="connsiteY5" fmla="*/ 902447 h 2191594"/>
                    <a:gd name="connsiteX6" fmla="*/ 685980 w 2897274"/>
                    <a:gd name="connsiteY6" fmla="*/ 693270 h 2191594"/>
                    <a:gd name="connsiteX7" fmla="*/ 763674 w 2897274"/>
                    <a:gd name="connsiteY7" fmla="*/ 525929 h 2191594"/>
                    <a:gd name="connsiteX8" fmla="*/ 859297 w 2897274"/>
                    <a:gd name="connsiteY8" fmla="*/ 394447 h 2191594"/>
                    <a:gd name="connsiteX9" fmla="*/ 990780 w 2897274"/>
                    <a:gd name="connsiteY9" fmla="*/ 251012 h 2191594"/>
                    <a:gd name="connsiteX10" fmla="*/ 1193980 w 2897274"/>
                    <a:gd name="connsiteY10" fmla="*/ 119529 h 2191594"/>
                    <a:gd name="connsiteX11" fmla="*/ 1373274 w 2897274"/>
                    <a:gd name="connsiteY11" fmla="*/ 53788 h 2191594"/>
                    <a:gd name="connsiteX12" fmla="*/ 1570497 w 2897274"/>
                    <a:gd name="connsiteY12" fmla="*/ 11953 h 2191594"/>
                    <a:gd name="connsiteX13" fmla="*/ 1749791 w 2897274"/>
                    <a:gd name="connsiteY13" fmla="*/ 0 h 2191594"/>
                    <a:gd name="connsiteX14" fmla="*/ 1958968 w 2897274"/>
                    <a:gd name="connsiteY14" fmla="*/ 35859 h 2191594"/>
                    <a:gd name="connsiteX15" fmla="*/ 2138262 w 2897274"/>
                    <a:gd name="connsiteY15" fmla="*/ 95623 h 2191594"/>
                    <a:gd name="connsiteX16" fmla="*/ 2293650 w 2897274"/>
                    <a:gd name="connsiteY16" fmla="*/ 191247 h 2191594"/>
                    <a:gd name="connsiteX17" fmla="*/ 2455015 w 2897274"/>
                    <a:gd name="connsiteY17" fmla="*/ 322729 h 2191594"/>
                    <a:gd name="connsiteX18" fmla="*/ 2550639 w 2897274"/>
                    <a:gd name="connsiteY18" fmla="*/ 430306 h 2191594"/>
                    <a:gd name="connsiteX19" fmla="*/ 2640286 w 2897274"/>
                    <a:gd name="connsiteY19" fmla="*/ 603623 h 2191594"/>
                    <a:gd name="connsiteX20" fmla="*/ 2700050 w 2897274"/>
                    <a:gd name="connsiteY20" fmla="*/ 717176 h 2191594"/>
                    <a:gd name="connsiteX21" fmla="*/ 2729933 w 2897274"/>
                    <a:gd name="connsiteY21" fmla="*/ 818776 h 2191594"/>
                    <a:gd name="connsiteX22" fmla="*/ 2771768 w 2897274"/>
                    <a:gd name="connsiteY22" fmla="*/ 854635 h 2191594"/>
                    <a:gd name="connsiteX23" fmla="*/ 2807627 w 2897274"/>
                    <a:gd name="connsiteY23" fmla="*/ 866588 h 2191594"/>
                    <a:gd name="connsiteX24" fmla="*/ 2849462 w 2897274"/>
                    <a:gd name="connsiteY24" fmla="*/ 872564 h 2191594"/>
                    <a:gd name="connsiteX25" fmla="*/ 2897274 w 2897274"/>
                    <a:gd name="connsiteY25" fmla="*/ 878541 h 2191594"/>
                    <a:gd name="connsiteX26" fmla="*/ 2897274 w 2897274"/>
                    <a:gd name="connsiteY26" fmla="*/ 1093694 h 2191594"/>
                    <a:gd name="connsiteX27" fmla="*/ 2759815 w 2897274"/>
                    <a:gd name="connsiteY27" fmla="*/ 1093694 h 2191594"/>
                    <a:gd name="connsiteX28" fmla="*/ 2765791 w 2897274"/>
                    <a:gd name="connsiteY28" fmla="*/ 1643529 h 2191594"/>
                    <a:gd name="connsiteX29" fmla="*/ 2484897 w 2897274"/>
                    <a:gd name="connsiteY29" fmla="*/ 1655482 h 2191594"/>
                    <a:gd name="connsiteX30" fmla="*/ 2476497 w 2897274"/>
                    <a:gd name="connsiteY30" fmla="*/ 1528764 h 2191594"/>
                    <a:gd name="connsiteX31" fmla="*/ 2478921 w 2897274"/>
                    <a:gd name="connsiteY31" fmla="*/ 1362635 h 2191594"/>
                    <a:gd name="connsiteX32" fmla="*/ 2466968 w 2897274"/>
                    <a:gd name="connsiteY32" fmla="*/ 1075764 h 2191594"/>
                    <a:gd name="connsiteX33" fmla="*/ 2460991 w 2897274"/>
                    <a:gd name="connsiteY33" fmla="*/ 890494 h 2191594"/>
                    <a:gd name="connsiteX34" fmla="*/ 2383297 w 2897274"/>
                    <a:gd name="connsiteY34" fmla="*/ 687294 h 2191594"/>
                    <a:gd name="connsiteX35" fmla="*/ 2311580 w 2897274"/>
                    <a:gd name="connsiteY35" fmla="*/ 573741 h 2191594"/>
                    <a:gd name="connsiteX36" fmla="*/ 2144239 w 2897274"/>
                    <a:gd name="connsiteY36" fmla="*/ 400423 h 2191594"/>
                    <a:gd name="connsiteX37" fmla="*/ 1988850 w 2897274"/>
                    <a:gd name="connsiteY37" fmla="*/ 328706 h 2191594"/>
                    <a:gd name="connsiteX38" fmla="*/ 1791627 w 2897274"/>
                    <a:gd name="connsiteY38" fmla="*/ 274917 h 2191594"/>
                    <a:gd name="connsiteX39" fmla="*/ 1636239 w 2897274"/>
                    <a:gd name="connsiteY39" fmla="*/ 286870 h 2191594"/>
                    <a:gd name="connsiteX40" fmla="*/ 1474874 w 2897274"/>
                    <a:gd name="connsiteY40" fmla="*/ 304800 h 2191594"/>
                    <a:gd name="connsiteX41" fmla="*/ 1313509 w 2897274"/>
                    <a:gd name="connsiteY41" fmla="*/ 370541 h 2191594"/>
                    <a:gd name="connsiteX42" fmla="*/ 1164097 w 2897274"/>
                    <a:gd name="connsiteY42" fmla="*/ 478117 h 2191594"/>
                    <a:gd name="connsiteX43" fmla="*/ 1044568 w 2897274"/>
                    <a:gd name="connsiteY43" fmla="*/ 615576 h 2191594"/>
                    <a:gd name="connsiteX44" fmla="*/ 966874 w 2897274"/>
                    <a:gd name="connsiteY44" fmla="*/ 759012 h 2191594"/>
                    <a:gd name="connsiteX45" fmla="*/ 913086 w 2897274"/>
                    <a:gd name="connsiteY45" fmla="*/ 950259 h 2191594"/>
                    <a:gd name="connsiteX46" fmla="*/ 907109 w 2897274"/>
                    <a:gd name="connsiteY46" fmla="*/ 1123576 h 2191594"/>
                    <a:gd name="connsiteX47" fmla="*/ 948944 w 2897274"/>
                    <a:gd name="connsiteY47" fmla="*/ 1272988 h 2191594"/>
                    <a:gd name="connsiteX48" fmla="*/ 978918 w 2897274"/>
                    <a:gd name="connsiteY48" fmla="*/ 1434262 h 2191594"/>
                    <a:gd name="connsiteX49" fmla="*/ 1012439 w 2897274"/>
                    <a:gd name="connsiteY49" fmla="*/ 1556126 h 2191594"/>
                    <a:gd name="connsiteX50" fmla="*/ 1035222 w 2897274"/>
                    <a:gd name="connsiteY50" fmla="*/ 1655390 h 2191594"/>
                    <a:gd name="connsiteX51" fmla="*/ 1181265 w 2897274"/>
                    <a:gd name="connsiteY51" fmla="*/ 2179564 h 2191594"/>
                    <a:gd name="connsiteX52" fmla="*/ 1059971 w 2897274"/>
                    <a:gd name="connsiteY52" fmla="*/ 2190995 h 2191594"/>
                    <a:gd name="connsiteX53" fmla="*/ 845802 w 2897274"/>
                    <a:gd name="connsiteY53" fmla="*/ 2190995 h 2191594"/>
                    <a:gd name="connsiteX54" fmla="*/ 694445 w 2897274"/>
                    <a:gd name="connsiteY54" fmla="*/ 2190995 h 2191594"/>
                    <a:gd name="connsiteX55" fmla="*/ 577557 w 2897274"/>
                    <a:gd name="connsiteY55" fmla="*/ 2190995 h 2191594"/>
                    <a:gd name="connsiteX56" fmla="*/ 242874 w 2897274"/>
                    <a:gd name="connsiteY56" fmla="*/ 2191436 h 2191594"/>
                    <a:gd name="connsiteX57" fmla="*/ 85516 w 2897274"/>
                    <a:gd name="connsiteY57" fmla="*/ 2191594 h 2191594"/>
                    <a:gd name="connsiteX58" fmla="*/ 218131 w 2897274"/>
                    <a:gd name="connsiteY58" fmla="*/ 1700687 h 2191594"/>
                    <a:gd name="connsiteX59" fmla="*/ 118900 w 2897274"/>
                    <a:gd name="connsiteY59" fmla="*/ 1695450 h 2191594"/>
                    <a:gd name="connsiteX60" fmla="*/ 9540 w 2897274"/>
                    <a:gd name="connsiteY60" fmla="*/ 1686057 h 2191594"/>
                    <a:gd name="connsiteX61" fmla="*/ 6721 w 2897274"/>
                    <a:gd name="connsiteY61" fmla="*/ 1647828 h 2191594"/>
                    <a:gd name="connsiteX62" fmla="*/ 1429 w 2897274"/>
                    <a:gd name="connsiteY62" fmla="*/ 1595438 h 2191594"/>
                    <a:gd name="connsiteX63" fmla="*/ 4662 w 2897274"/>
                    <a:gd name="connsiteY63" fmla="*/ 1505910 h 2191594"/>
                    <a:gd name="connsiteX0" fmla="*/ 4988 w 2897600"/>
                    <a:gd name="connsiteY0" fmla="*/ 1500094 h 2191594"/>
                    <a:gd name="connsiteX1" fmla="*/ 489082 w 2897600"/>
                    <a:gd name="connsiteY1" fmla="*/ 1494117 h 2191594"/>
                    <a:gd name="connsiteX2" fmla="*/ 483106 w 2897600"/>
                    <a:gd name="connsiteY2" fmla="*/ 1380564 h 2191594"/>
                    <a:gd name="connsiteX3" fmla="*/ 626541 w 2897600"/>
                    <a:gd name="connsiteY3" fmla="*/ 1380564 h 2191594"/>
                    <a:gd name="connsiteX4" fmla="*/ 620565 w 2897600"/>
                    <a:gd name="connsiteY4" fmla="*/ 1081741 h 2191594"/>
                    <a:gd name="connsiteX5" fmla="*/ 631394 w 2897600"/>
                    <a:gd name="connsiteY5" fmla="*/ 902447 h 2191594"/>
                    <a:gd name="connsiteX6" fmla="*/ 686306 w 2897600"/>
                    <a:gd name="connsiteY6" fmla="*/ 693270 h 2191594"/>
                    <a:gd name="connsiteX7" fmla="*/ 764000 w 2897600"/>
                    <a:gd name="connsiteY7" fmla="*/ 525929 h 2191594"/>
                    <a:gd name="connsiteX8" fmla="*/ 859623 w 2897600"/>
                    <a:gd name="connsiteY8" fmla="*/ 394447 h 2191594"/>
                    <a:gd name="connsiteX9" fmla="*/ 991106 w 2897600"/>
                    <a:gd name="connsiteY9" fmla="*/ 251012 h 2191594"/>
                    <a:gd name="connsiteX10" fmla="*/ 1194306 w 2897600"/>
                    <a:gd name="connsiteY10" fmla="*/ 119529 h 2191594"/>
                    <a:gd name="connsiteX11" fmla="*/ 1373600 w 2897600"/>
                    <a:gd name="connsiteY11" fmla="*/ 53788 h 2191594"/>
                    <a:gd name="connsiteX12" fmla="*/ 1570823 w 2897600"/>
                    <a:gd name="connsiteY12" fmla="*/ 11953 h 2191594"/>
                    <a:gd name="connsiteX13" fmla="*/ 1750117 w 2897600"/>
                    <a:gd name="connsiteY13" fmla="*/ 0 h 2191594"/>
                    <a:gd name="connsiteX14" fmla="*/ 1959294 w 2897600"/>
                    <a:gd name="connsiteY14" fmla="*/ 35859 h 2191594"/>
                    <a:gd name="connsiteX15" fmla="*/ 2138588 w 2897600"/>
                    <a:gd name="connsiteY15" fmla="*/ 95623 h 2191594"/>
                    <a:gd name="connsiteX16" fmla="*/ 2293976 w 2897600"/>
                    <a:gd name="connsiteY16" fmla="*/ 191247 h 2191594"/>
                    <a:gd name="connsiteX17" fmla="*/ 2455341 w 2897600"/>
                    <a:gd name="connsiteY17" fmla="*/ 322729 h 2191594"/>
                    <a:gd name="connsiteX18" fmla="*/ 2550965 w 2897600"/>
                    <a:gd name="connsiteY18" fmla="*/ 430306 h 2191594"/>
                    <a:gd name="connsiteX19" fmla="*/ 2640612 w 2897600"/>
                    <a:gd name="connsiteY19" fmla="*/ 603623 h 2191594"/>
                    <a:gd name="connsiteX20" fmla="*/ 2700376 w 2897600"/>
                    <a:gd name="connsiteY20" fmla="*/ 717176 h 2191594"/>
                    <a:gd name="connsiteX21" fmla="*/ 2730259 w 2897600"/>
                    <a:gd name="connsiteY21" fmla="*/ 818776 h 2191594"/>
                    <a:gd name="connsiteX22" fmla="*/ 2772094 w 2897600"/>
                    <a:gd name="connsiteY22" fmla="*/ 854635 h 2191594"/>
                    <a:gd name="connsiteX23" fmla="*/ 2807953 w 2897600"/>
                    <a:gd name="connsiteY23" fmla="*/ 866588 h 2191594"/>
                    <a:gd name="connsiteX24" fmla="*/ 2849788 w 2897600"/>
                    <a:gd name="connsiteY24" fmla="*/ 872564 h 2191594"/>
                    <a:gd name="connsiteX25" fmla="*/ 2897600 w 2897600"/>
                    <a:gd name="connsiteY25" fmla="*/ 878541 h 2191594"/>
                    <a:gd name="connsiteX26" fmla="*/ 2897600 w 2897600"/>
                    <a:gd name="connsiteY26" fmla="*/ 1093694 h 2191594"/>
                    <a:gd name="connsiteX27" fmla="*/ 2760141 w 2897600"/>
                    <a:gd name="connsiteY27" fmla="*/ 1093694 h 2191594"/>
                    <a:gd name="connsiteX28" fmla="*/ 2766117 w 2897600"/>
                    <a:gd name="connsiteY28" fmla="*/ 1643529 h 2191594"/>
                    <a:gd name="connsiteX29" fmla="*/ 2485223 w 2897600"/>
                    <a:gd name="connsiteY29" fmla="*/ 1655482 h 2191594"/>
                    <a:gd name="connsiteX30" fmla="*/ 2476823 w 2897600"/>
                    <a:gd name="connsiteY30" fmla="*/ 1528764 h 2191594"/>
                    <a:gd name="connsiteX31" fmla="*/ 2479247 w 2897600"/>
                    <a:gd name="connsiteY31" fmla="*/ 1362635 h 2191594"/>
                    <a:gd name="connsiteX32" fmla="*/ 2467294 w 2897600"/>
                    <a:gd name="connsiteY32" fmla="*/ 1075764 h 2191594"/>
                    <a:gd name="connsiteX33" fmla="*/ 2461317 w 2897600"/>
                    <a:gd name="connsiteY33" fmla="*/ 890494 h 2191594"/>
                    <a:gd name="connsiteX34" fmla="*/ 2383623 w 2897600"/>
                    <a:gd name="connsiteY34" fmla="*/ 687294 h 2191594"/>
                    <a:gd name="connsiteX35" fmla="*/ 2311906 w 2897600"/>
                    <a:gd name="connsiteY35" fmla="*/ 573741 h 2191594"/>
                    <a:gd name="connsiteX36" fmla="*/ 2144565 w 2897600"/>
                    <a:gd name="connsiteY36" fmla="*/ 400423 h 2191594"/>
                    <a:gd name="connsiteX37" fmla="*/ 1989176 w 2897600"/>
                    <a:gd name="connsiteY37" fmla="*/ 328706 h 2191594"/>
                    <a:gd name="connsiteX38" fmla="*/ 1791953 w 2897600"/>
                    <a:gd name="connsiteY38" fmla="*/ 274917 h 2191594"/>
                    <a:gd name="connsiteX39" fmla="*/ 1636565 w 2897600"/>
                    <a:gd name="connsiteY39" fmla="*/ 286870 h 2191594"/>
                    <a:gd name="connsiteX40" fmla="*/ 1475200 w 2897600"/>
                    <a:gd name="connsiteY40" fmla="*/ 304800 h 2191594"/>
                    <a:gd name="connsiteX41" fmla="*/ 1313835 w 2897600"/>
                    <a:gd name="connsiteY41" fmla="*/ 370541 h 2191594"/>
                    <a:gd name="connsiteX42" fmla="*/ 1164423 w 2897600"/>
                    <a:gd name="connsiteY42" fmla="*/ 478117 h 2191594"/>
                    <a:gd name="connsiteX43" fmla="*/ 1044894 w 2897600"/>
                    <a:gd name="connsiteY43" fmla="*/ 615576 h 2191594"/>
                    <a:gd name="connsiteX44" fmla="*/ 967200 w 2897600"/>
                    <a:gd name="connsiteY44" fmla="*/ 759012 h 2191594"/>
                    <a:gd name="connsiteX45" fmla="*/ 913412 w 2897600"/>
                    <a:gd name="connsiteY45" fmla="*/ 950259 h 2191594"/>
                    <a:gd name="connsiteX46" fmla="*/ 907435 w 2897600"/>
                    <a:gd name="connsiteY46" fmla="*/ 1123576 h 2191594"/>
                    <a:gd name="connsiteX47" fmla="*/ 949270 w 2897600"/>
                    <a:gd name="connsiteY47" fmla="*/ 1272988 h 2191594"/>
                    <a:gd name="connsiteX48" fmla="*/ 979244 w 2897600"/>
                    <a:gd name="connsiteY48" fmla="*/ 1434262 h 2191594"/>
                    <a:gd name="connsiteX49" fmla="*/ 1012765 w 2897600"/>
                    <a:gd name="connsiteY49" fmla="*/ 1556126 h 2191594"/>
                    <a:gd name="connsiteX50" fmla="*/ 1035548 w 2897600"/>
                    <a:gd name="connsiteY50" fmla="*/ 1655390 h 2191594"/>
                    <a:gd name="connsiteX51" fmla="*/ 1181591 w 2897600"/>
                    <a:gd name="connsiteY51" fmla="*/ 2179564 h 2191594"/>
                    <a:gd name="connsiteX52" fmla="*/ 1060297 w 2897600"/>
                    <a:gd name="connsiteY52" fmla="*/ 2190995 h 2191594"/>
                    <a:gd name="connsiteX53" fmla="*/ 846128 w 2897600"/>
                    <a:gd name="connsiteY53" fmla="*/ 2190995 h 2191594"/>
                    <a:gd name="connsiteX54" fmla="*/ 694771 w 2897600"/>
                    <a:gd name="connsiteY54" fmla="*/ 2190995 h 2191594"/>
                    <a:gd name="connsiteX55" fmla="*/ 577883 w 2897600"/>
                    <a:gd name="connsiteY55" fmla="*/ 2190995 h 2191594"/>
                    <a:gd name="connsiteX56" fmla="*/ 243200 w 2897600"/>
                    <a:gd name="connsiteY56" fmla="*/ 2191436 h 2191594"/>
                    <a:gd name="connsiteX57" fmla="*/ 85842 w 2897600"/>
                    <a:gd name="connsiteY57" fmla="*/ 2191594 h 2191594"/>
                    <a:gd name="connsiteX58" fmla="*/ 13641 w 2897600"/>
                    <a:gd name="connsiteY58" fmla="*/ 2191594 h 2191594"/>
                    <a:gd name="connsiteX59" fmla="*/ 119226 w 2897600"/>
                    <a:gd name="connsiteY59" fmla="*/ 1695450 h 2191594"/>
                    <a:gd name="connsiteX60" fmla="*/ 9866 w 2897600"/>
                    <a:gd name="connsiteY60" fmla="*/ 1686057 h 2191594"/>
                    <a:gd name="connsiteX61" fmla="*/ 7047 w 2897600"/>
                    <a:gd name="connsiteY61" fmla="*/ 1647828 h 2191594"/>
                    <a:gd name="connsiteX62" fmla="*/ 1755 w 2897600"/>
                    <a:gd name="connsiteY62" fmla="*/ 1595438 h 2191594"/>
                    <a:gd name="connsiteX63" fmla="*/ 4988 w 2897600"/>
                    <a:gd name="connsiteY63" fmla="*/ 1505910 h 2191594"/>
                    <a:gd name="connsiteX0" fmla="*/ 17555 w 2910167"/>
                    <a:gd name="connsiteY0" fmla="*/ 1500094 h 2191594"/>
                    <a:gd name="connsiteX1" fmla="*/ 501649 w 2910167"/>
                    <a:gd name="connsiteY1" fmla="*/ 1494117 h 2191594"/>
                    <a:gd name="connsiteX2" fmla="*/ 495673 w 2910167"/>
                    <a:gd name="connsiteY2" fmla="*/ 1380564 h 2191594"/>
                    <a:gd name="connsiteX3" fmla="*/ 639108 w 2910167"/>
                    <a:gd name="connsiteY3" fmla="*/ 1380564 h 2191594"/>
                    <a:gd name="connsiteX4" fmla="*/ 633132 w 2910167"/>
                    <a:gd name="connsiteY4" fmla="*/ 1081741 h 2191594"/>
                    <a:gd name="connsiteX5" fmla="*/ 643961 w 2910167"/>
                    <a:gd name="connsiteY5" fmla="*/ 902447 h 2191594"/>
                    <a:gd name="connsiteX6" fmla="*/ 698873 w 2910167"/>
                    <a:gd name="connsiteY6" fmla="*/ 693270 h 2191594"/>
                    <a:gd name="connsiteX7" fmla="*/ 776567 w 2910167"/>
                    <a:gd name="connsiteY7" fmla="*/ 525929 h 2191594"/>
                    <a:gd name="connsiteX8" fmla="*/ 872190 w 2910167"/>
                    <a:gd name="connsiteY8" fmla="*/ 394447 h 2191594"/>
                    <a:gd name="connsiteX9" fmla="*/ 1003673 w 2910167"/>
                    <a:gd name="connsiteY9" fmla="*/ 251012 h 2191594"/>
                    <a:gd name="connsiteX10" fmla="*/ 1206873 w 2910167"/>
                    <a:gd name="connsiteY10" fmla="*/ 119529 h 2191594"/>
                    <a:gd name="connsiteX11" fmla="*/ 1386167 w 2910167"/>
                    <a:gd name="connsiteY11" fmla="*/ 53788 h 2191594"/>
                    <a:gd name="connsiteX12" fmla="*/ 1583390 w 2910167"/>
                    <a:gd name="connsiteY12" fmla="*/ 11953 h 2191594"/>
                    <a:gd name="connsiteX13" fmla="*/ 1762684 w 2910167"/>
                    <a:gd name="connsiteY13" fmla="*/ 0 h 2191594"/>
                    <a:gd name="connsiteX14" fmla="*/ 1971861 w 2910167"/>
                    <a:gd name="connsiteY14" fmla="*/ 35859 h 2191594"/>
                    <a:gd name="connsiteX15" fmla="*/ 2151155 w 2910167"/>
                    <a:gd name="connsiteY15" fmla="*/ 95623 h 2191594"/>
                    <a:gd name="connsiteX16" fmla="*/ 2306543 w 2910167"/>
                    <a:gd name="connsiteY16" fmla="*/ 191247 h 2191594"/>
                    <a:gd name="connsiteX17" fmla="*/ 2467908 w 2910167"/>
                    <a:gd name="connsiteY17" fmla="*/ 322729 h 2191594"/>
                    <a:gd name="connsiteX18" fmla="*/ 2563532 w 2910167"/>
                    <a:gd name="connsiteY18" fmla="*/ 430306 h 2191594"/>
                    <a:gd name="connsiteX19" fmla="*/ 2653179 w 2910167"/>
                    <a:gd name="connsiteY19" fmla="*/ 603623 h 2191594"/>
                    <a:gd name="connsiteX20" fmla="*/ 2712943 w 2910167"/>
                    <a:gd name="connsiteY20" fmla="*/ 717176 h 2191594"/>
                    <a:gd name="connsiteX21" fmla="*/ 2742826 w 2910167"/>
                    <a:gd name="connsiteY21" fmla="*/ 818776 h 2191594"/>
                    <a:gd name="connsiteX22" fmla="*/ 2784661 w 2910167"/>
                    <a:gd name="connsiteY22" fmla="*/ 854635 h 2191594"/>
                    <a:gd name="connsiteX23" fmla="*/ 2820520 w 2910167"/>
                    <a:gd name="connsiteY23" fmla="*/ 866588 h 2191594"/>
                    <a:gd name="connsiteX24" fmla="*/ 2862355 w 2910167"/>
                    <a:gd name="connsiteY24" fmla="*/ 872564 h 2191594"/>
                    <a:gd name="connsiteX25" fmla="*/ 2910167 w 2910167"/>
                    <a:gd name="connsiteY25" fmla="*/ 878541 h 2191594"/>
                    <a:gd name="connsiteX26" fmla="*/ 2910167 w 2910167"/>
                    <a:gd name="connsiteY26" fmla="*/ 1093694 h 2191594"/>
                    <a:gd name="connsiteX27" fmla="*/ 2772708 w 2910167"/>
                    <a:gd name="connsiteY27" fmla="*/ 1093694 h 2191594"/>
                    <a:gd name="connsiteX28" fmla="*/ 2778684 w 2910167"/>
                    <a:gd name="connsiteY28" fmla="*/ 1643529 h 2191594"/>
                    <a:gd name="connsiteX29" fmla="*/ 2497790 w 2910167"/>
                    <a:gd name="connsiteY29" fmla="*/ 1655482 h 2191594"/>
                    <a:gd name="connsiteX30" fmla="*/ 2489390 w 2910167"/>
                    <a:gd name="connsiteY30" fmla="*/ 1528764 h 2191594"/>
                    <a:gd name="connsiteX31" fmla="*/ 2491814 w 2910167"/>
                    <a:gd name="connsiteY31" fmla="*/ 1362635 h 2191594"/>
                    <a:gd name="connsiteX32" fmla="*/ 2479861 w 2910167"/>
                    <a:gd name="connsiteY32" fmla="*/ 1075764 h 2191594"/>
                    <a:gd name="connsiteX33" fmla="*/ 2473884 w 2910167"/>
                    <a:gd name="connsiteY33" fmla="*/ 890494 h 2191594"/>
                    <a:gd name="connsiteX34" fmla="*/ 2396190 w 2910167"/>
                    <a:gd name="connsiteY34" fmla="*/ 687294 h 2191594"/>
                    <a:gd name="connsiteX35" fmla="*/ 2324473 w 2910167"/>
                    <a:gd name="connsiteY35" fmla="*/ 573741 h 2191594"/>
                    <a:gd name="connsiteX36" fmla="*/ 2157132 w 2910167"/>
                    <a:gd name="connsiteY36" fmla="*/ 400423 h 2191594"/>
                    <a:gd name="connsiteX37" fmla="*/ 2001743 w 2910167"/>
                    <a:gd name="connsiteY37" fmla="*/ 328706 h 2191594"/>
                    <a:gd name="connsiteX38" fmla="*/ 1804520 w 2910167"/>
                    <a:gd name="connsiteY38" fmla="*/ 274917 h 2191594"/>
                    <a:gd name="connsiteX39" fmla="*/ 1649132 w 2910167"/>
                    <a:gd name="connsiteY39" fmla="*/ 286870 h 2191594"/>
                    <a:gd name="connsiteX40" fmla="*/ 1487767 w 2910167"/>
                    <a:gd name="connsiteY40" fmla="*/ 304800 h 2191594"/>
                    <a:gd name="connsiteX41" fmla="*/ 1326402 w 2910167"/>
                    <a:gd name="connsiteY41" fmla="*/ 370541 h 2191594"/>
                    <a:gd name="connsiteX42" fmla="*/ 1176990 w 2910167"/>
                    <a:gd name="connsiteY42" fmla="*/ 478117 h 2191594"/>
                    <a:gd name="connsiteX43" fmla="*/ 1057461 w 2910167"/>
                    <a:gd name="connsiteY43" fmla="*/ 615576 h 2191594"/>
                    <a:gd name="connsiteX44" fmla="*/ 979767 w 2910167"/>
                    <a:gd name="connsiteY44" fmla="*/ 759012 h 2191594"/>
                    <a:gd name="connsiteX45" fmla="*/ 925979 w 2910167"/>
                    <a:gd name="connsiteY45" fmla="*/ 950259 h 2191594"/>
                    <a:gd name="connsiteX46" fmla="*/ 920002 w 2910167"/>
                    <a:gd name="connsiteY46" fmla="*/ 1123576 h 2191594"/>
                    <a:gd name="connsiteX47" fmla="*/ 961837 w 2910167"/>
                    <a:gd name="connsiteY47" fmla="*/ 1272988 h 2191594"/>
                    <a:gd name="connsiteX48" fmla="*/ 991811 w 2910167"/>
                    <a:gd name="connsiteY48" fmla="*/ 1434262 h 2191594"/>
                    <a:gd name="connsiteX49" fmla="*/ 1025332 w 2910167"/>
                    <a:gd name="connsiteY49" fmla="*/ 1556126 h 2191594"/>
                    <a:gd name="connsiteX50" fmla="*/ 1048115 w 2910167"/>
                    <a:gd name="connsiteY50" fmla="*/ 1655390 h 2191594"/>
                    <a:gd name="connsiteX51" fmla="*/ 1194158 w 2910167"/>
                    <a:gd name="connsiteY51" fmla="*/ 2179564 h 2191594"/>
                    <a:gd name="connsiteX52" fmla="*/ 1072864 w 2910167"/>
                    <a:gd name="connsiteY52" fmla="*/ 2190995 h 2191594"/>
                    <a:gd name="connsiteX53" fmla="*/ 858695 w 2910167"/>
                    <a:gd name="connsiteY53" fmla="*/ 2190995 h 2191594"/>
                    <a:gd name="connsiteX54" fmla="*/ 707338 w 2910167"/>
                    <a:gd name="connsiteY54" fmla="*/ 2190995 h 2191594"/>
                    <a:gd name="connsiteX55" fmla="*/ 590450 w 2910167"/>
                    <a:gd name="connsiteY55" fmla="*/ 2190995 h 2191594"/>
                    <a:gd name="connsiteX56" fmla="*/ 255767 w 2910167"/>
                    <a:gd name="connsiteY56" fmla="*/ 2191436 h 2191594"/>
                    <a:gd name="connsiteX57" fmla="*/ 98409 w 2910167"/>
                    <a:gd name="connsiteY57" fmla="*/ 2191594 h 2191594"/>
                    <a:gd name="connsiteX58" fmla="*/ 26208 w 2910167"/>
                    <a:gd name="connsiteY58" fmla="*/ 2191594 h 2191594"/>
                    <a:gd name="connsiteX59" fmla="*/ 12567 w 2910167"/>
                    <a:gd name="connsiteY59" fmla="*/ 2081361 h 2191594"/>
                    <a:gd name="connsiteX60" fmla="*/ 22433 w 2910167"/>
                    <a:gd name="connsiteY60" fmla="*/ 1686057 h 2191594"/>
                    <a:gd name="connsiteX61" fmla="*/ 19614 w 2910167"/>
                    <a:gd name="connsiteY61" fmla="*/ 1647828 h 2191594"/>
                    <a:gd name="connsiteX62" fmla="*/ 14322 w 2910167"/>
                    <a:gd name="connsiteY62" fmla="*/ 1595438 h 2191594"/>
                    <a:gd name="connsiteX63" fmla="*/ 17555 w 2910167"/>
                    <a:gd name="connsiteY63" fmla="*/ 1505910 h 2191594"/>
                    <a:gd name="connsiteX0" fmla="*/ 17555 w 2910167"/>
                    <a:gd name="connsiteY0" fmla="*/ 1500094 h 2191594"/>
                    <a:gd name="connsiteX1" fmla="*/ 501649 w 2910167"/>
                    <a:gd name="connsiteY1" fmla="*/ 1494117 h 2191594"/>
                    <a:gd name="connsiteX2" fmla="*/ 495673 w 2910167"/>
                    <a:gd name="connsiteY2" fmla="*/ 1380564 h 2191594"/>
                    <a:gd name="connsiteX3" fmla="*/ 639108 w 2910167"/>
                    <a:gd name="connsiteY3" fmla="*/ 1380564 h 2191594"/>
                    <a:gd name="connsiteX4" fmla="*/ 633132 w 2910167"/>
                    <a:gd name="connsiteY4" fmla="*/ 1081741 h 2191594"/>
                    <a:gd name="connsiteX5" fmla="*/ 643961 w 2910167"/>
                    <a:gd name="connsiteY5" fmla="*/ 902447 h 2191594"/>
                    <a:gd name="connsiteX6" fmla="*/ 698873 w 2910167"/>
                    <a:gd name="connsiteY6" fmla="*/ 693270 h 2191594"/>
                    <a:gd name="connsiteX7" fmla="*/ 776567 w 2910167"/>
                    <a:gd name="connsiteY7" fmla="*/ 525929 h 2191594"/>
                    <a:gd name="connsiteX8" fmla="*/ 872190 w 2910167"/>
                    <a:gd name="connsiteY8" fmla="*/ 394447 h 2191594"/>
                    <a:gd name="connsiteX9" fmla="*/ 1003673 w 2910167"/>
                    <a:gd name="connsiteY9" fmla="*/ 251012 h 2191594"/>
                    <a:gd name="connsiteX10" fmla="*/ 1206873 w 2910167"/>
                    <a:gd name="connsiteY10" fmla="*/ 119529 h 2191594"/>
                    <a:gd name="connsiteX11" fmla="*/ 1386167 w 2910167"/>
                    <a:gd name="connsiteY11" fmla="*/ 53788 h 2191594"/>
                    <a:gd name="connsiteX12" fmla="*/ 1583390 w 2910167"/>
                    <a:gd name="connsiteY12" fmla="*/ 11953 h 2191594"/>
                    <a:gd name="connsiteX13" fmla="*/ 1762684 w 2910167"/>
                    <a:gd name="connsiteY13" fmla="*/ 0 h 2191594"/>
                    <a:gd name="connsiteX14" fmla="*/ 1971861 w 2910167"/>
                    <a:gd name="connsiteY14" fmla="*/ 35859 h 2191594"/>
                    <a:gd name="connsiteX15" fmla="*/ 2151155 w 2910167"/>
                    <a:gd name="connsiteY15" fmla="*/ 95623 h 2191594"/>
                    <a:gd name="connsiteX16" fmla="*/ 2306543 w 2910167"/>
                    <a:gd name="connsiteY16" fmla="*/ 191247 h 2191594"/>
                    <a:gd name="connsiteX17" fmla="*/ 2467908 w 2910167"/>
                    <a:gd name="connsiteY17" fmla="*/ 322729 h 2191594"/>
                    <a:gd name="connsiteX18" fmla="*/ 2563532 w 2910167"/>
                    <a:gd name="connsiteY18" fmla="*/ 430306 h 2191594"/>
                    <a:gd name="connsiteX19" fmla="*/ 2653179 w 2910167"/>
                    <a:gd name="connsiteY19" fmla="*/ 603623 h 2191594"/>
                    <a:gd name="connsiteX20" fmla="*/ 2712943 w 2910167"/>
                    <a:gd name="connsiteY20" fmla="*/ 717176 h 2191594"/>
                    <a:gd name="connsiteX21" fmla="*/ 2742826 w 2910167"/>
                    <a:gd name="connsiteY21" fmla="*/ 818776 h 2191594"/>
                    <a:gd name="connsiteX22" fmla="*/ 2784661 w 2910167"/>
                    <a:gd name="connsiteY22" fmla="*/ 854635 h 2191594"/>
                    <a:gd name="connsiteX23" fmla="*/ 2820520 w 2910167"/>
                    <a:gd name="connsiteY23" fmla="*/ 866588 h 2191594"/>
                    <a:gd name="connsiteX24" fmla="*/ 2862355 w 2910167"/>
                    <a:gd name="connsiteY24" fmla="*/ 872564 h 2191594"/>
                    <a:gd name="connsiteX25" fmla="*/ 2910167 w 2910167"/>
                    <a:gd name="connsiteY25" fmla="*/ 878541 h 2191594"/>
                    <a:gd name="connsiteX26" fmla="*/ 2910167 w 2910167"/>
                    <a:gd name="connsiteY26" fmla="*/ 1093694 h 2191594"/>
                    <a:gd name="connsiteX27" fmla="*/ 2772708 w 2910167"/>
                    <a:gd name="connsiteY27" fmla="*/ 1093694 h 2191594"/>
                    <a:gd name="connsiteX28" fmla="*/ 2778684 w 2910167"/>
                    <a:gd name="connsiteY28" fmla="*/ 1643529 h 2191594"/>
                    <a:gd name="connsiteX29" fmla="*/ 2497790 w 2910167"/>
                    <a:gd name="connsiteY29" fmla="*/ 1655482 h 2191594"/>
                    <a:gd name="connsiteX30" fmla="*/ 2489390 w 2910167"/>
                    <a:gd name="connsiteY30" fmla="*/ 1528764 h 2191594"/>
                    <a:gd name="connsiteX31" fmla="*/ 2491814 w 2910167"/>
                    <a:gd name="connsiteY31" fmla="*/ 1362635 h 2191594"/>
                    <a:gd name="connsiteX32" fmla="*/ 2479861 w 2910167"/>
                    <a:gd name="connsiteY32" fmla="*/ 1075764 h 2191594"/>
                    <a:gd name="connsiteX33" fmla="*/ 2473884 w 2910167"/>
                    <a:gd name="connsiteY33" fmla="*/ 890494 h 2191594"/>
                    <a:gd name="connsiteX34" fmla="*/ 2396190 w 2910167"/>
                    <a:gd name="connsiteY34" fmla="*/ 687294 h 2191594"/>
                    <a:gd name="connsiteX35" fmla="*/ 2324473 w 2910167"/>
                    <a:gd name="connsiteY35" fmla="*/ 573741 h 2191594"/>
                    <a:gd name="connsiteX36" fmla="*/ 2157132 w 2910167"/>
                    <a:gd name="connsiteY36" fmla="*/ 400423 h 2191594"/>
                    <a:gd name="connsiteX37" fmla="*/ 2001743 w 2910167"/>
                    <a:gd name="connsiteY37" fmla="*/ 328706 h 2191594"/>
                    <a:gd name="connsiteX38" fmla="*/ 1804520 w 2910167"/>
                    <a:gd name="connsiteY38" fmla="*/ 274917 h 2191594"/>
                    <a:gd name="connsiteX39" fmla="*/ 1649132 w 2910167"/>
                    <a:gd name="connsiteY39" fmla="*/ 286870 h 2191594"/>
                    <a:gd name="connsiteX40" fmla="*/ 1487767 w 2910167"/>
                    <a:gd name="connsiteY40" fmla="*/ 304800 h 2191594"/>
                    <a:gd name="connsiteX41" fmla="*/ 1326402 w 2910167"/>
                    <a:gd name="connsiteY41" fmla="*/ 370541 h 2191594"/>
                    <a:gd name="connsiteX42" fmla="*/ 1176990 w 2910167"/>
                    <a:gd name="connsiteY42" fmla="*/ 478117 h 2191594"/>
                    <a:gd name="connsiteX43" fmla="*/ 1057461 w 2910167"/>
                    <a:gd name="connsiteY43" fmla="*/ 615576 h 2191594"/>
                    <a:gd name="connsiteX44" fmla="*/ 979767 w 2910167"/>
                    <a:gd name="connsiteY44" fmla="*/ 759012 h 2191594"/>
                    <a:gd name="connsiteX45" fmla="*/ 925979 w 2910167"/>
                    <a:gd name="connsiteY45" fmla="*/ 950259 h 2191594"/>
                    <a:gd name="connsiteX46" fmla="*/ 920002 w 2910167"/>
                    <a:gd name="connsiteY46" fmla="*/ 1123576 h 2191594"/>
                    <a:gd name="connsiteX47" fmla="*/ 961837 w 2910167"/>
                    <a:gd name="connsiteY47" fmla="*/ 1272988 h 2191594"/>
                    <a:gd name="connsiteX48" fmla="*/ 991811 w 2910167"/>
                    <a:gd name="connsiteY48" fmla="*/ 1434262 h 2191594"/>
                    <a:gd name="connsiteX49" fmla="*/ 1025332 w 2910167"/>
                    <a:gd name="connsiteY49" fmla="*/ 1556126 h 2191594"/>
                    <a:gd name="connsiteX50" fmla="*/ 1048115 w 2910167"/>
                    <a:gd name="connsiteY50" fmla="*/ 1655390 h 2191594"/>
                    <a:gd name="connsiteX51" fmla="*/ 1194158 w 2910167"/>
                    <a:gd name="connsiteY51" fmla="*/ 2179564 h 2191594"/>
                    <a:gd name="connsiteX52" fmla="*/ 1072864 w 2910167"/>
                    <a:gd name="connsiteY52" fmla="*/ 2190995 h 2191594"/>
                    <a:gd name="connsiteX53" fmla="*/ 858695 w 2910167"/>
                    <a:gd name="connsiteY53" fmla="*/ 2190995 h 2191594"/>
                    <a:gd name="connsiteX54" fmla="*/ 707338 w 2910167"/>
                    <a:gd name="connsiteY54" fmla="*/ 2190995 h 2191594"/>
                    <a:gd name="connsiteX55" fmla="*/ 590450 w 2910167"/>
                    <a:gd name="connsiteY55" fmla="*/ 2190995 h 2191594"/>
                    <a:gd name="connsiteX56" fmla="*/ 255767 w 2910167"/>
                    <a:gd name="connsiteY56" fmla="*/ 2191436 h 2191594"/>
                    <a:gd name="connsiteX57" fmla="*/ 98409 w 2910167"/>
                    <a:gd name="connsiteY57" fmla="*/ 2191594 h 2191594"/>
                    <a:gd name="connsiteX58" fmla="*/ 26208 w 2910167"/>
                    <a:gd name="connsiteY58" fmla="*/ 2191594 h 2191594"/>
                    <a:gd name="connsiteX59" fmla="*/ 12567 w 2910167"/>
                    <a:gd name="connsiteY59" fmla="*/ 2081361 h 2191594"/>
                    <a:gd name="connsiteX60" fmla="*/ 27196 w 2910167"/>
                    <a:gd name="connsiteY60" fmla="*/ 2033853 h 2191594"/>
                    <a:gd name="connsiteX61" fmla="*/ 19614 w 2910167"/>
                    <a:gd name="connsiteY61" fmla="*/ 1647828 h 2191594"/>
                    <a:gd name="connsiteX62" fmla="*/ 14322 w 2910167"/>
                    <a:gd name="connsiteY62" fmla="*/ 1595438 h 2191594"/>
                    <a:gd name="connsiteX63" fmla="*/ 17555 w 2910167"/>
                    <a:gd name="connsiteY63" fmla="*/ 1505910 h 2191594"/>
                    <a:gd name="connsiteX0" fmla="*/ 17555 w 2910167"/>
                    <a:gd name="connsiteY0" fmla="*/ 1500094 h 2191594"/>
                    <a:gd name="connsiteX1" fmla="*/ 501649 w 2910167"/>
                    <a:gd name="connsiteY1" fmla="*/ 1494117 h 2191594"/>
                    <a:gd name="connsiteX2" fmla="*/ 495673 w 2910167"/>
                    <a:gd name="connsiteY2" fmla="*/ 1380564 h 2191594"/>
                    <a:gd name="connsiteX3" fmla="*/ 639108 w 2910167"/>
                    <a:gd name="connsiteY3" fmla="*/ 1380564 h 2191594"/>
                    <a:gd name="connsiteX4" fmla="*/ 633132 w 2910167"/>
                    <a:gd name="connsiteY4" fmla="*/ 1081741 h 2191594"/>
                    <a:gd name="connsiteX5" fmla="*/ 643961 w 2910167"/>
                    <a:gd name="connsiteY5" fmla="*/ 902447 h 2191594"/>
                    <a:gd name="connsiteX6" fmla="*/ 698873 w 2910167"/>
                    <a:gd name="connsiteY6" fmla="*/ 693270 h 2191594"/>
                    <a:gd name="connsiteX7" fmla="*/ 776567 w 2910167"/>
                    <a:gd name="connsiteY7" fmla="*/ 525929 h 2191594"/>
                    <a:gd name="connsiteX8" fmla="*/ 872190 w 2910167"/>
                    <a:gd name="connsiteY8" fmla="*/ 394447 h 2191594"/>
                    <a:gd name="connsiteX9" fmla="*/ 1003673 w 2910167"/>
                    <a:gd name="connsiteY9" fmla="*/ 251012 h 2191594"/>
                    <a:gd name="connsiteX10" fmla="*/ 1206873 w 2910167"/>
                    <a:gd name="connsiteY10" fmla="*/ 119529 h 2191594"/>
                    <a:gd name="connsiteX11" fmla="*/ 1386167 w 2910167"/>
                    <a:gd name="connsiteY11" fmla="*/ 53788 h 2191594"/>
                    <a:gd name="connsiteX12" fmla="*/ 1583390 w 2910167"/>
                    <a:gd name="connsiteY12" fmla="*/ 11953 h 2191594"/>
                    <a:gd name="connsiteX13" fmla="*/ 1762684 w 2910167"/>
                    <a:gd name="connsiteY13" fmla="*/ 0 h 2191594"/>
                    <a:gd name="connsiteX14" fmla="*/ 1971861 w 2910167"/>
                    <a:gd name="connsiteY14" fmla="*/ 35859 h 2191594"/>
                    <a:gd name="connsiteX15" fmla="*/ 2151155 w 2910167"/>
                    <a:gd name="connsiteY15" fmla="*/ 95623 h 2191594"/>
                    <a:gd name="connsiteX16" fmla="*/ 2306543 w 2910167"/>
                    <a:gd name="connsiteY16" fmla="*/ 191247 h 2191594"/>
                    <a:gd name="connsiteX17" fmla="*/ 2467908 w 2910167"/>
                    <a:gd name="connsiteY17" fmla="*/ 322729 h 2191594"/>
                    <a:gd name="connsiteX18" fmla="*/ 2563532 w 2910167"/>
                    <a:gd name="connsiteY18" fmla="*/ 430306 h 2191594"/>
                    <a:gd name="connsiteX19" fmla="*/ 2653179 w 2910167"/>
                    <a:gd name="connsiteY19" fmla="*/ 603623 h 2191594"/>
                    <a:gd name="connsiteX20" fmla="*/ 2712943 w 2910167"/>
                    <a:gd name="connsiteY20" fmla="*/ 717176 h 2191594"/>
                    <a:gd name="connsiteX21" fmla="*/ 2742826 w 2910167"/>
                    <a:gd name="connsiteY21" fmla="*/ 818776 h 2191594"/>
                    <a:gd name="connsiteX22" fmla="*/ 2784661 w 2910167"/>
                    <a:gd name="connsiteY22" fmla="*/ 854635 h 2191594"/>
                    <a:gd name="connsiteX23" fmla="*/ 2820520 w 2910167"/>
                    <a:gd name="connsiteY23" fmla="*/ 866588 h 2191594"/>
                    <a:gd name="connsiteX24" fmla="*/ 2862355 w 2910167"/>
                    <a:gd name="connsiteY24" fmla="*/ 872564 h 2191594"/>
                    <a:gd name="connsiteX25" fmla="*/ 2910167 w 2910167"/>
                    <a:gd name="connsiteY25" fmla="*/ 878541 h 2191594"/>
                    <a:gd name="connsiteX26" fmla="*/ 2910167 w 2910167"/>
                    <a:gd name="connsiteY26" fmla="*/ 1093694 h 2191594"/>
                    <a:gd name="connsiteX27" fmla="*/ 2772708 w 2910167"/>
                    <a:gd name="connsiteY27" fmla="*/ 1093694 h 2191594"/>
                    <a:gd name="connsiteX28" fmla="*/ 2778684 w 2910167"/>
                    <a:gd name="connsiteY28" fmla="*/ 1643529 h 2191594"/>
                    <a:gd name="connsiteX29" fmla="*/ 2497790 w 2910167"/>
                    <a:gd name="connsiteY29" fmla="*/ 1655482 h 2191594"/>
                    <a:gd name="connsiteX30" fmla="*/ 2489390 w 2910167"/>
                    <a:gd name="connsiteY30" fmla="*/ 1528764 h 2191594"/>
                    <a:gd name="connsiteX31" fmla="*/ 2491814 w 2910167"/>
                    <a:gd name="connsiteY31" fmla="*/ 1362635 h 2191594"/>
                    <a:gd name="connsiteX32" fmla="*/ 2479861 w 2910167"/>
                    <a:gd name="connsiteY32" fmla="*/ 1075764 h 2191594"/>
                    <a:gd name="connsiteX33" fmla="*/ 2473884 w 2910167"/>
                    <a:gd name="connsiteY33" fmla="*/ 890494 h 2191594"/>
                    <a:gd name="connsiteX34" fmla="*/ 2396190 w 2910167"/>
                    <a:gd name="connsiteY34" fmla="*/ 687294 h 2191594"/>
                    <a:gd name="connsiteX35" fmla="*/ 2324473 w 2910167"/>
                    <a:gd name="connsiteY35" fmla="*/ 573741 h 2191594"/>
                    <a:gd name="connsiteX36" fmla="*/ 2157132 w 2910167"/>
                    <a:gd name="connsiteY36" fmla="*/ 400423 h 2191594"/>
                    <a:gd name="connsiteX37" fmla="*/ 2001743 w 2910167"/>
                    <a:gd name="connsiteY37" fmla="*/ 328706 h 2191594"/>
                    <a:gd name="connsiteX38" fmla="*/ 1804520 w 2910167"/>
                    <a:gd name="connsiteY38" fmla="*/ 274917 h 2191594"/>
                    <a:gd name="connsiteX39" fmla="*/ 1649132 w 2910167"/>
                    <a:gd name="connsiteY39" fmla="*/ 286870 h 2191594"/>
                    <a:gd name="connsiteX40" fmla="*/ 1487767 w 2910167"/>
                    <a:gd name="connsiteY40" fmla="*/ 304800 h 2191594"/>
                    <a:gd name="connsiteX41" fmla="*/ 1326402 w 2910167"/>
                    <a:gd name="connsiteY41" fmla="*/ 370541 h 2191594"/>
                    <a:gd name="connsiteX42" fmla="*/ 1176990 w 2910167"/>
                    <a:gd name="connsiteY42" fmla="*/ 478117 h 2191594"/>
                    <a:gd name="connsiteX43" fmla="*/ 1057461 w 2910167"/>
                    <a:gd name="connsiteY43" fmla="*/ 615576 h 2191594"/>
                    <a:gd name="connsiteX44" fmla="*/ 979767 w 2910167"/>
                    <a:gd name="connsiteY44" fmla="*/ 759012 h 2191594"/>
                    <a:gd name="connsiteX45" fmla="*/ 925979 w 2910167"/>
                    <a:gd name="connsiteY45" fmla="*/ 950259 h 2191594"/>
                    <a:gd name="connsiteX46" fmla="*/ 920002 w 2910167"/>
                    <a:gd name="connsiteY46" fmla="*/ 1123576 h 2191594"/>
                    <a:gd name="connsiteX47" fmla="*/ 961837 w 2910167"/>
                    <a:gd name="connsiteY47" fmla="*/ 1272988 h 2191594"/>
                    <a:gd name="connsiteX48" fmla="*/ 991811 w 2910167"/>
                    <a:gd name="connsiteY48" fmla="*/ 1434262 h 2191594"/>
                    <a:gd name="connsiteX49" fmla="*/ 1025332 w 2910167"/>
                    <a:gd name="connsiteY49" fmla="*/ 1556126 h 2191594"/>
                    <a:gd name="connsiteX50" fmla="*/ 1048115 w 2910167"/>
                    <a:gd name="connsiteY50" fmla="*/ 1655390 h 2191594"/>
                    <a:gd name="connsiteX51" fmla="*/ 1194158 w 2910167"/>
                    <a:gd name="connsiteY51" fmla="*/ 2179564 h 2191594"/>
                    <a:gd name="connsiteX52" fmla="*/ 1072864 w 2910167"/>
                    <a:gd name="connsiteY52" fmla="*/ 2190995 h 2191594"/>
                    <a:gd name="connsiteX53" fmla="*/ 858695 w 2910167"/>
                    <a:gd name="connsiteY53" fmla="*/ 2190995 h 2191594"/>
                    <a:gd name="connsiteX54" fmla="*/ 707338 w 2910167"/>
                    <a:gd name="connsiteY54" fmla="*/ 2190995 h 2191594"/>
                    <a:gd name="connsiteX55" fmla="*/ 590450 w 2910167"/>
                    <a:gd name="connsiteY55" fmla="*/ 2190995 h 2191594"/>
                    <a:gd name="connsiteX56" fmla="*/ 255767 w 2910167"/>
                    <a:gd name="connsiteY56" fmla="*/ 2191436 h 2191594"/>
                    <a:gd name="connsiteX57" fmla="*/ 98409 w 2910167"/>
                    <a:gd name="connsiteY57" fmla="*/ 2191594 h 2191594"/>
                    <a:gd name="connsiteX58" fmla="*/ 26208 w 2910167"/>
                    <a:gd name="connsiteY58" fmla="*/ 2191594 h 2191594"/>
                    <a:gd name="connsiteX59" fmla="*/ 12567 w 2910167"/>
                    <a:gd name="connsiteY59" fmla="*/ 2081361 h 2191594"/>
                    <a:gd name="connsiteX60" fmla="*/ 14291 w 2910167"/>
                    <a:gd name="connsiteY60" fmla="*/ 2033853 h 2191594"/>
                    <a:gd name="connsiteX61" fmla="*/ 19614 w 2910167"/>
                    <a:gd name="connsiteY61" fmla="*/ 1647828 h 2191594"/>
                    <a:gd name="connsiteX62" fmla="*/ 14322 w 2910167"/>
                    <a:gd name="connsiteY62" fmla="*/ 1595438 h 2191594"/>
                    <a:gd name="connsiteX63" fmla="*/ 17555 w 2910167"/>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61486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3940 w 2909816"/>
                    <a:gd name="connsiteY60" fmla="*/ 2033853 h 2191594"/>
                    <a:gd name="connsiteX61" fmla="*/ 19263 w 2909816"/>
                    <a:gd name="connsiteY61" fmla="*/ 1647828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61486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9263 w 2909816"/>
                    <a:gd name="connsiteY61" fmla="*/ 1647828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61486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77250 w 2909816"/>
                    <a:gd name="connsiteY29" fmla="*/ 1648460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77250 w 2909816"/>
                    <a:gd name="connsiteY29" fmla="*/ 1648460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81726 w 2909816"/>
                    <a:gd name="connsiteY50" fmla="*/ 1750058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77250 w 2909816"/>
                    <a:gd name="connsiteY29" fmla="*/ 1648460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74179 w 2909816"/>
                    <a:gd name="connsiteY50" fmla="*/ 1753565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24981 w 2909816"/>
                    <a:gd name="connsiteY49" fmla="*/ 1556126 h 2192629"/>
                    <a:gd name="connsiteX50" fmla="*/ 1074179 w 2909816"/>
                    <a:gd name="connsiteY50" fmla="*/ 1753565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24981 w 2909816"/>
                    <a:gd name="connsiteY49" fmla="*/ 1556126 h 2192629"/>
                    <a:gd name="connsiteX50" fmla="*/ 1074179 w 2909816"/>
                    <a:gd name="connsiteY50" fmla="*/ 1753565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24981 w 2909816"/>
                    <a:gd name="connsiteY49" fmla="*/ 1556126 h 2192629"/>
                    <a:gd name="connsiteX50" fmla="*/ 1027617 w 2909816"/>
                    <a:gd name="connsiteY50" fmla="*/ 1754042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01303 w 2909816"/>
                    <a:gd name="connsiteY49" fmla="*/ 1556126 h 2192629"/>
                    <a:gd name="connsiteX50" fmla="*/ 1027617 w 2909816"/>
                    <a:gd name="connsiteY50" fmla="*/ 1754042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77253 w 2909816"/>
                    <a:gd name="connsiteY48" fmla="*/ 1434262 h 2192629"/>
                    <a:gd name="connsiteX49" fmla="*/ 1001303 w 2909816"/>
                    <a:gd name="connsiteY49" fmla="*/ 1556126 h 2192629"/>
                    <a:gd name="connsiteX50" fmla="*/ 1027617 w 2909816"/>
                    <a:gd name="connsiteY50" fmla="*/ 1754042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909816" h="2192629">
                      <a:moveTo>
                        <a:pt x="17204" y="1500094"/>
                      </a:moveTo>
                      <a:lnTo>
                        <a:pt x="501298" y="1494117"/>
                      </a:lnTo>
                      <a:lnTo>
                        <a:pt x="495322" y="1380564"/>
                      </a:lnTo>
                      <a:lnTo>
                        <a:pt x="638757" y="1380564"/>
                      </a:lnTo>
                      <a:lnTo>
                        <a:pt x="632781" y="1081741"/>
                      </a:lnTo>
                      <a:lnTo>
                        <a:pt x="643610" y="902447"/>
                      </a:lnTo>
                      <a:lnTo>
                        <a:pt x="698522" y="693270"/>
                      </a:lnTo>
                      <a:lnTo>
                        <a:pt x="776216" y="525929"/>
                      </a:lnTo>
                      <a:lnTo>
                        <a:pt x="871839" y="394447"/>
                      </a:lnTo>
                      <a:lnTo>
                        <a:pt x="1003322" y="251012"/>
                      </a:lnTo>
                      <a:lnTo>
                        <a:pt x="1206522" y="119529"/>
                      </a:lnTo>
                      <a:lnTo>
                        <a:pt x="1385816" y="53788"/>
                      </a:lnTo>
                      <a:lnTo>
                        <a:pt x="1583039" y="11953"/>
                      </a:lnTo>
                      <a:lnTo>
                        <a:pt x="1762333" y="0"/>
                      </a:lnTo>
                      <a:lnTo>
                        <a:pt x="1971510" y="35859"/>
                      </a:lnTo>
                      <a:lnTo>
                        <a:pt x="2150804" y="95623"/>
                      </a:lnTo>
                      <a:lnTo>
                        <a:pt x="2306192" y="191247"/>
                      </a:lnTo>
                      <a:lnTo>
                        <a:pt x="2467557" y="322729"/>
                      </a:lnTo>
                      <a:lnTo>
                        <a:pt x="2563181" y="430306"/>
                      </a:lnTo>
                      <a:lnTo>
                        <a:pt x="2652828" y="603623"/>
                      </a:lnTo>
                      <a:lnTo>
                        <a:pt x="2712592" y="717176"/>
                      </a:lnTo>
                      <a:lnTo>
                        <a:pt x="2742475" y="818776"/>
                      </a:lnTo>
                      <a:lnTo>
                        <a:pt x="2784310" y="854635"/>
                      </a:lnTo>
                      <a:lnTo>
                        <a:pt x="2820169" y="866588"/>
                      </a:lnTo>
                      <a:lnTo>
                        <a:pt x="2862004" y="872564"/>
                      </a:lnTo>
                      <a:lnTo>
                        <a:pt x="2909816" y="878541"/>
                      </a:lnTo>
                      <a:lnTo>
                        <a:pt x="2909816" y="1093694"/>
                      </a:lnTo>
                      <a:lnTo>
                        <a:pt x="2772357" y="1093694"/>
                      </a:lnTo>
                      <a:lnTo>
                        <a:pt x="2778333" y="1643529"/>
                      </a:lnTo>
                      <a:lnTo>
                        <a:pt x="2477250" y="1648460"/>
                      </a:lnTo>
                      <a:lnTo>
                        <a:pt x="2471105" y="1528764"/>
                      </a:lnTo>
                      <a:cubicBezTo>
                        <a:pt x="2467175" y="1473388"/>
                        <a:pt x="2463245" y="1412031"/>
                        <a:pt x="2477250" y="1362635"/>
                      </a:cubicBezTo>
                      <a:cubicBezTo>
                        <a:pt x="2475751" y="1267149"/>
                        <a:pt x="2488464" y="1171664"/>
                        <a:pt x="2486965" y="1076178"/>
                      </a:cubicBezTo>
                      <a:lnTo>
                        <a:pt x="2473533" y="890494"/>
                      </a:lnTo>
                      <a:lnTo>
                        <a:pt x="2395839" y="687294"/>
                      </a:lnTo>
                      <a:lnTo>
                        <a:pt x="2324122" y="573741"/>
                      </a:lnTo>
                      <a:lnTo>
                        <a:pt x="2156781" y="400423"/>
                      </a:lnTo>
                      <a:lnTo>
                        <a:pt x="2001392" y="328706"/>
                      </a:lnTo>
                      <a:lnTo>
                        <a:pt x="1804169" y="274917"/>
                      </a:lnTo>
                      <a:lnTo>
                        <a:pt x="1648781" y="286870"/>
                      </a:lnTo>
                      <a:lnTo>
                        <a:pt x="1487416" y="304800"/>
                      </a:lnTo>
                      <a:lnTo>
                        <a:pt x="1326051" y="370541"/>
                      </a:lnTo>
                      <a:lnTo>
                        <a:pt x="1176639" y="478117"/>
                      </a:lnTo>
                      <a:lnTo>
                        <a:pt x="1057110" y="615576"/>
                      </a:lnTo>
                      <a:lnTo>
                        <a:pt x="979416" y="759012"/>
                      </a:lnTo>
                      <a:lnTo>
                        <a:pt x="925628" y="950259"/>
                      </a:lnTo>
                      <a:lnTo>
                        <a:pt x="919651" y="1123576"/>
                      </a:lnTo>
                      <a:lnTo>
                        <a:pt x="951958" y="1272988"/>
                      </a:lnTo>
                      <a:lnTo>
                        <a:pt x="977253" y="1434262"/>
                      </a:lnTo>
                      <a:lnTo>
                        <a:pt x="1001303" y="1556126"/>
                      </a:lnTo>
                      <a:cubicBezTo>
                        <a:pt x="1002182" y="1622098"/>
                        <a:pt x="1026738" y="1688070"/>
                        <a:pt x="1027617" y="1754042"/>
                      </a:cubicBezTo>
                      <a:cubicBezTo>
                        <a:pt x="1032766" y="1900052"/>
                        <a:pt x="1070269" y="2045584"/>
                        <a:pt x="1089625" y="2191594"/>
                      </a:cubicBezTo>
                      <a:cubicBezTo>
                        <a:pt x="1049194" y="2195404"/>
                        <a:pt x="1112944" y="2187185"/>
                        <a:pt x="1072513" y="2190995"/>
                      </a:cubicBezTo>
                      <a:cubicBezTo>
                        <a:pt x="1030526" y="2189691"/>
                        <a:pt x="908151" y="2189627"/>
                        <a:pt x="858344" y="2190995"/>
                      </a:cubicBezTo>
                      <a:cubicBezTo>
                        <a:pt x="808537" y="2187600"/>
                        <a:pt x="751223" y="2190201"/>
                        <a:pt x="706987" y="2190995"/>
                      </a:cubicBezTo>
                      <a:cubicBezTo>
                        <a:pt x="637455" y="2190284"/>
                        <a:pt x="623847" y="2192278"/>
                        <a:pt x="590099" y="2190995"/>
                      </a:cubicBezTo>
                      <a:cubicBezTo>
                        <a:pt x="556351" y="2189712"/>
                        <a:pt x="287166" y="2192230"/>
                        <a:pt x="255416" y="2191436"/>
                      </a:cubicBezTo>
                      <a:lnTo>
                        <a:pt x="98058" y="2191594"/>
                      </a:lnTo>
                      <a:lnTo>
                        <a:pt x="25857" y="2191594"/>
                      </a:lnTo>
                      <a:cubicBezTo>
                        <a:pt x="-41876" y="2191593"/>
                        <a:pt x="48970" y="2129955"/>
                        <a:pt x="13940" y="2129005"/>
                      </a:cubicBezTo>
                      <a:cubicBezTo>
                        <a:pt x="-21090" y="2128055"/>
                        <a:pt x="34136" y="2072758"/>
                        <a:pt x="14292" y="2062439"/>
                      </a:cubicBezTo>
                      <a:cubicBezTo>
                        <a:pt x="-5552" y="2052120"/>
                        <a:pt x="14585" y="1853404"/>
                        <a:pt x="14292" y="1838401"/>
                      </a:cubicBezTo>
                      <a:cubicBezTo>
                        <a:pt x="13999" y="1823398"/>
                        <a:pt x="13167" y="1616709"/>
                        <a:pt x="13971" y="1595438"/>
                      </a:cubicBezTo>
                      <a:cubicBezTo>
                        <a:pt x="14217" y="1565513"/>
                        <a:pt x="13490" y="1520831"/>
                        <a:pt x="17204" y="1505910"/>
                      </a:cubicBez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6" name="Freeform 15"/>
                <p:cNvSpPr/>
                <p:nvPr/>
              </p:nvSpPr>
              <p:spPr>
                <a:xfrm flipV="1">
                  <a:off x="0" y="2428875"/>
                  <a:ext cx="2900045" cy="2197496"/>
                </a:xfrm>
                <a:custGeom>
                  <a:avLst/>
                  <a:gdLst>
                    <a:gd name="connsiteX0" fmla="*/ 0 w 2892612"/>
                    <a:gd name="connsiteY0" fmla="*/ 1500094 h 2635623"/>
                    <a:gd name="connsiteX1" fmla="*/ 484094 w 2892612"/>
                    <a:gd name="connsiteY1" fmla="*/ 1494117 h 2635623"/>
                    <a:gd name="connsiteX2" fmla="*/ 478118 w 2892612"/>
                    <a:gd name="connsiteY2" fmla="*/ 1380564 h 2635623"/>
                    <a:gd name="connsiteX3" fmla="*/ 621553 w 2892612"/>
                    <a:gd name="connsiteY3" fmla="*/ 1380564 h 2635623"/>
                    <a:gd name="connsiteX4" fmla="*/ 615577 w 2892612"/>
                    <a:gd name="connsiteY4" fmla="*/ 1081741 h 2635623"/>
                    <a:gd name="connsiteX5" fmla="*/ 645459 w 2892612"/>
                    <a:gd name="connsiteY5" fmla="*/ 902447 h 2635623"/>
                    <a:gd name="connsiteX6" fmla="*/ 681318 w 2892612"/>
                    <a:gd name="connsiteY6" fmla="*/ 693270 h 2635623"/>
                    <a:gd name="connsiteX7" fmla="*/ 759012 w 2892612"/>
                    <a:gd name="connsiteY7" fmla="*/ 525929 h 2635623"/>
                    <a:gd name="connsiteX8" fmla="*/ 854635 w 2892612"/>
                    <a:gd name="connsiteY8" fmla="*/ 394447 h 2635623"/>
                    <a:gd name="connsiteX9" fmla="*/ 986118 w 2892612"/>
                    <a:gd name="connsiteY9" fmla="*/ 251012 h 2635623"/>
                    <a:gd name="connsiteX10" fmla="*/ 1189318 w 2892612"/>
                    <a:gd name="connsiteY10" fmla="*/ 119529 h 2635623"/>
                    <a:gd name="connsiteX11" fmla="*/ 1368612 w 2892612"/>
                    <a:gd name="connsiteY11" fmla="*/ 53788 h 2635623"/>
                    <a:gd name="connsiteX12" fmla="*/ 1565835 w 2892612"/>
                    <a:gd name="connsiteY12" fmla="*/ 11953 h 2635623"/>
                    <a:gd name="connsiteX13" fmla="*/ 1745129 w 2892612"/>
                    <a:gd name="connsiteY13" fmla="*/ 0 h 2635623"/>
                    <a:gd name="connsiteX14" fmla="*/ 1954306 w 2892612"/>
                    <a:gd name="connsiteY14" fmla="*/ 35859 h 2635623"/>
                    <a:gd name="connsiteX15" fmla="*/ 2133600 w 2892612"/>
                    <a:gd name="connsiteY15" fmla="*/ 95623 h 2635623"/>
                    <a:gd name="connsiteX16" fmla="*/ 2288988 w 2892612"/>
                    <a:gd name="connsiteY16" fmla="*/ 191247 h 2635623"/>
                    <a:gd name="connsiteX17" fmla="*/ 2450353 w 2892612"/>
                    <a:gd name="connsiteY17" fmla="*/ 322729 h 2635623"/>
                    <a:gd name="connsiteX18" fmla="*/ 2545977 w 2892612"/>
                    <a:gd name="connsiteY18" fmla="*/ 430306 h 2635623"/>
                    <a:gd name="connsiteX19" fmla="*/ 2635624 w 2892612"/>
                    <a:gd name="connsiteY19" fmla="*/ 603623 h 2635623"/>
                    <a:gd name="connsiteX20" fmla="*/ 2695388 w 2892612"/>
                    <a:gd name="connsiteY20" fmla="*/ 717176 h 2635623"/>
                    <a:gd name="connsiteX21" fmla="*/ 2725271 w 2892612"/>
                    <a:gd name="connsiteY21" fmla="*/ 818776 h 2635623"/>
                    <a:gd name="connsiteX22" fmla="*/ 2767106 w 2892612"/>
                    <a:gd name="connsiteY22" fmla="*/ 854635 h 2635623"/>
                    <a:gd name="connsiteX23" fmla="*/ 2802965 w 2892612"/>
                    <a:gd name="connsiteY23" fmla="*/ 866588 h 2635623"/>
                    <a:gd name="connsiteX24" fmla="*/ 2844800 w 2892612"/>
                    <a:gd name="connsiteY24" fmla="*/ 872564 h 2635623"/>
                    <a:gd name="connsiteX25" fmla="*/ 2892612 w 2892612"/>
                    <a:gd name="connsiteY25" fmla="*/ 878541 h 2635623"/>
                    <a:gd name="connsiteX26" fmla="*/ 2892612 w 2892612"/>
                    <a:gd name="connsiteY26" fmla="*/ 1093694 h 2635623"/>
                    <a:gd name="connsiteX27" fmla="*/ 2755153 w 2892612"/>
                    <a:gd name="connsiteY27" fmla="*/ 1093694 h 2635623"/>
                    <a:gd name="connsiteX28" fmla="*/ 2761129 w 2892612"/>
                    <a:gd name="connsiteY28" fmla="*/ 1643529 h 2635623"/>
                    <a:gd name="connsiteX29" fmla="*/ 2480235 w 2892612"/>
                    <a:gd name="connsiteY29" fmla="*/ 1655482 h 2635623"/>
                    <a:gd name="connsiteX30" fmla="*/ 2474259 w 2892612"/>
                    <a:gd name="connsiteY30" fmla="*/ 1362635 h 2635623"/>
                    <a:gd name="connsiteX31" fmla="*/ 2462306 w 2892612"/>
                    <a:gd name="connsiteY31" fmla="*/ 1075764 h 2635623"/>
                    <a:gd name="connsiteX32" fmla="*/ 2456329 w 2892612"/>
                    <a:gd name="connsiteY32" fmla="*/ 890494 h 2635623"/>
                    <a:gd name="connsiteX33" fmla="*/ 2378635 w 2892612"/>
                    <a:gd name="connsiteY33" fmla="*/ 687294 h 2635623"/>
                    <a:gd name="connsiteX34" fmla="*/ 2306918 w 2892612"/>
                    <a:gd name="connsiteY34" fmla="*/ 573741 h 2635623"/>
                    <a:gd name="connsiteX35" fmla="*/ 2139577 w 2892612"/>
                    <a:gd name="connsiteY35" fmla="*/ 400423 h 2635623"/>
                    <a:gd name="connsiteX36" fmla="*/ 1984188 w 2892612"/>
                    <a:gd name="connsiteY36" fmla="*/ 328706 h 2635623"/>
                    <a:gd name="connsiteX37" fmla="*/ 1786965 w 2892612"/>
                    <a:gd name="connsiteY37" fmla="*/ 274917 h 2635623"/>
                    <a:gd name="connsiteX38" fmla="*/ 1631577 w 2892612"/>
                    <a:gd name="connsiteY38" fmla="*/ 286870 h 2635623"/>
                    <a:gd name="connsiteX39" fmla="*/ 1470212 w 2892612"/>
                    <a:gd name="connsiteY39" fmla="*/ 304800 h 2635623"/>
                    <a:gd name="connsiteX40" fmla="*/ 1308847 w 2892612"/>
                    <a:gd name="connsiteY40" fmla="*/ 370541 h 2635623"/>
                    <a:gd name="connsiteX41" fmla="*/ 1159435 w 2892612"/>
                    <a:gd name="connsiteY41" fmla="*/ 478117 h 2635623"/>
                    <a:gd name="connsiteX42" fmla="*/ 1039906 w 2892612"/>
                    <a:gd name="connsiteY42" fmla="*/ 615576 h 2635623"/>
                    <a:gd name="connsiteX43" fmla="*/ 962212 w 2892612"/>
                    <a:gd name="connsiteY43" fmla="*/ 759012 h 2635623"/>
                    <a:gd name="connsiteX44" fmla="*/ 908424 w 2892612"/>
                    <a:gd name="connsiteY44" fmla="*/ 950259 h 2635623"/>
                    <a:gd name="connsiteX45" fmla="*/ 902447 w 2892612"/>
                    <a:gd name="connsiteY45" fmla="*/ 1123576 h 2635623"/>
                    <a:gd name="connsiteX46" fmla="*/ 944282 w 2892612"/>
                    <a:gd name="connsiteY46" fmla="*/ 1272988 h 2635623"/>
                    <a:gd name="connsiteX47" fmla="*/ 998071 w 2892612"/>
                    <a:gd name="connsiteY47" fmla="*/ 1410447 h 2635623"/>
                    <a:gd name="connsiteX48" fmla="*/ 1045882 w 2892612"/>
                    <a:gd name="connsiteY48" fmla="*/ 1518023 h 2635623"/>
                    <a:gd name="connsiteX49" fmla="*/ 1087718 w 2892612"/>
                    <a:gd name="connsiteY49" fmla="*/ 1631576 h 2635623"/>
                    <a:gd name="connsiteX50" fmla="*/ 1141506 w 2892612"/>
                    <a:gd name="connsiteY50" fmla="*/ 1780988 h 2635623"/>
                    <a:gd name="connsiteX51" fmla="*/ 1195294 w 2892612"/>
                    <a:gd name="connsiteY51" fmla="*/ 2008094 h 2635623"/>
                    <a:gd name="connsiteX52" fmla="*/ 1189318 w 2892612"/>
                    <a:gd name="connsiteY52" fmla="*/ 2205317 h 2635623"/>
                    <a:gd name="connsiteX53" fmla="*/ 1171388 w 2892612"/>
                    <a:gd name="connsiteY53" fmla="*/ 2450353 h 2635623"/>
                    <a:gd name="connsiteX54" fmla="*/ 1135529 w 2892612"/>
                    <a:gd name="connsiteY54" fmla="*/ 2635623 h 2635623"/>
                    <a:gd name="connsiteX0" fmla="*/ 0 w 2892612"/>
                    <a:gd name="connsiteY0" fmla="*/ 1500094 h 2450353"/>
                    <a:gd name="connsiteX1" fmla="*/ 484094 w 2892612"/>
                    <a:gd name="connsiteY1" fmla="*/ 1494117 h 2450353"/>
                    <a:gd name="connsiteX2" fmla="*/ 478118 w 2892612"/>
                    <a:gd name="connsiteY2" fmla="*/ 1380564 h 2450353"/>
                    <a:gd name="connsiteX3" fmla="*/ 621553 w 2892612"/>
                    <a:gd name="connsiteY3" fmla="*/ 1380564 h 2450353"/>
                    <a:gd name="connsiteX4" fmla="*/ 615577 w 2892612"/>
                    <a:gd name="connsiteY4" fmla="*/ 1081741 h 2450353"/>
                    <a:gd name="connsiteX5" fmla="*/ 645459 w 2892612"/>
                    <a:gd name="connsiteY5" fmla="*/ 902447 h 2450353"/>
                    <a:gd name="connsiteX6" fmla="*/ 681318 w 2892612"/>
                    <a:gd name="connsiteY6" fmla="*/ 693270 h 2450353"/>
                    <a:gd name="connsiteX7" fmla="*/ 759012 w 2892612"/>
                    <a:gd name="connsiteY7" fmla="*/ 525929 h 2450353"/>
                    <a:gd name="connsiteX8" fmla="*/ 854635 w 2892612"/>
                    <a:gd name="connsiteY8" fmla="*/ 394447 h 2450353"/>
                    <a:gd name="connsiteX9" fmla="*/ 986118 w 2892612"/>
                    <a:gd name="connsiteY9" fmla="*/ 251012 h 2450353"/>
                    <a:gd name="connsiteX10" fmla="*/ 1189318 w 2892612"/>
                    <a:gd name="connsiteY10" fmla="*/ 119529 h 2450353"/>
                    <a:gd name="connsiteX11" fmla="*/ 1368612 w 2892612"/>
                    <a:gd name="connsiteY11" fmla="*/ 53788 h 2450353"/>
                    <a:gd name="connsiteX12" fmla="*/ 1565835 w 2892612"/>
                    <a:gd name="connsiteY12" fmla="*/ 11953 h 2450353"/>
                    <a:gd name="connsiteX13" fmla="*/ 1745129 w 2892612"/>
                    <a:gd name="connsiteY13" fmla="*/ 0 h 2450353"/>
                    <a:gd name="connsiteX14" fmla="*/ 1954306 w 2892612"/>
                    <a:gd name="connsiteY14" fmla="*/ 35859 h 2450353"/>
                    <a:gd name="connsiteX15" fmla="*/ 2133600 w 2892612"/>
                    <a:gd name="connsiteY15" fmla="*/ 95623 h 2450353"/>
                    <a:gd name="connsiteX16" fmla="*/ 2288988 w 2892612"/>
                    <a:gd name="connsiteY16" fmla="*/ 191247 h 2450353"/>
                    <a:gd name="connsiteX17" fmla="*/ 2450353 w 2892612"/>
                    <a:gd name="connsiteY17" fmla="*/ 322729 h 2450353"/>
                    <a:gd name="connsiteX18" fmla="*/ 2545977 w 2892612"/>
                    <a:gd name="connsiteY18" fmla="*/ 430306 h 2450353"/>
                    <a:gd name="connsiteX19" fmla="*/ 2635624 w 2892612"/>
                    <a:gd name="connsiteY19" fmla="*/ 603623 h 2450353"/>
                    <a:gd name="connsiteX20" fmla="*/ 2695388 w 2892612"/>
                    <a:gd name="connsiteY20" fmla="*/ 717176 h 2450353"/>
                    <a:gd name="connsiteX21" fmla="*/ 2725271 w 2892612"/>
                    <a:gd name="connsiteY21" fmla="*/ 818776 h 2450353"/>
                    <a:gd name="connsiteX22" fmla="*/ 2767106 w 2892612"/>
                    <a:gd name="connsiteY22" fmla="*/ 854635 h 2450353"/>
                    <a:gd name="connsiteX23" fmla="*/ 2802965 w 2892612"/>
                    <a:gd name="connsiteY23" fmla="*/ 866588 h 2450353"/>
                    <a:gd name="connsiteX24" fmla="*/ 2844800 w 2892612"/>
                    <a:gd name="connsiteY24" fmla="*/ 872564 h 2450353"/>
                    <a:gd name="connsiteX25" fmla="*/ 2892612 w 2892612"/>
                    <a:gd name="connsiteY25" fmla="*/ 878541 h 2450353"/>
                    <a:gd name="connsiteX26" fmla="*/ 2892612 w 2892612"/>
                    <a:gd name="connsiteY26" fmla="*/ 1093694 h 2450353"/>
                    <a:gd name="connsiteX27" fmla="*/ 2755153 w 2892612"/>
                    <a:gd name="connsiteY27" fmla="*/ 1093694 h 2450353"/>
                    <a:gd name="connsiteX28" fmla="*/ 2761129 w 2892612"/>
                    <a:gd name="connsiteY28" fmla="*/ 1643529 h 2450353"/>
                    <a:gd name="connsiteX29" fmla="*/ 2480235 w 2892612"/>
                    <a:gd name="connsiteY29" fmla="*/ 1655482 h 2450353"/>
                    <a:gd name="connsiteX30" fmla="*/ 2474259 w 2892612"/>
                    <a:gd name="connsiteY30" fmla="*/ 1362635 h 2450353"/>
                    <a:gd name="connsiteX31" fmla="*/ 2462306 w 2892612"/>
                    <a:gd name="connsiteY31" fmla="*/ 1075764 h 2450353"/>
                    <a:gd name="connsiteX32" fmla="*/ 2456329 w 2892612"/>
                    <a:gd name="connsiteY32" fmla="*/ 890494 h 2450353"/>
                    <a:gd name="connsiteX33" fmla="*/ 2378635 w 2892612"/>
                    <a:gd name="connsiteY33" fmla="*/ 687294 h 2450353"/>
                    <a:gd name="connsiteX34" fmla="*/ 2306918 w 2892612"/>
                    <a:gd name="connsiteY34" fmla="*/ 573741 h 2450353"/>
                    <a:gd name="connsiteX35" fmla="*/ 2139577 w 2892612"/>
                    <a:gd name="connsiteY35" fmla="*/ 400423 h 2450353"/>
                    <a:gd name="connsiteX36" fmla="*/ 1984188 w 2892612"/>
                    <a:gd name="connsiteY36" fmla="*/ 328706 h 2450353"/>
                    <a:gd name="connsiteX37" fmla="*/ 1786965 w 2892612"/>
                    <a:gd name="connsiteY37" fmla="*/ 274917 h 2450353"/>
                    <a:gd name="connsiteX38" fmla="*/ 1631577 w 2892612"/>
                    <a:gd name="connsiteY38" fmla="*/ 286870 h 2450353"/>
                    <a:gd name="connsiteX39" fmla="*/ 1470212 w 2892612"/>
                    <a:gd name="connsiteY39" fmla="*/ 304800 h 2450353"/>
                    <a:gd name="connsiteX40" fmla="*/ 1308847 w 2892612"/>
                    <a:gd name="connsiteY40" fmla="*/ 370541 h 2450353"/>
                    <a:gd name="connsiteX41" fmla="*/ 1159435 w 2892612"/>
                    <a:gd name="connsiteY41" fmla="*/ 478117 h 2450353"/>
                    <a:gd name="connsiteX42" fmla="*/ 1039906 w 2892612"/>
                    <a:gd name="connsiteY42" fmla="*/ 615576 h 2450353"/>
                    <a:gd name="connsiteX43" fmla="*/ 962212 w 2892612"/>
                    <a:gd name="connsiteY43" fmla="*/ 759012 h 2450353"/>
                    <a:gd name="connsiteX44" fmla="*/ 908424 w 2892612"/>
                    <a:gd name="connsiteY44" fmla="*/ 950259 h 2450353"/>
                    <a:gd name="connsiteX45" fmla="*/ 902447 w 2892612"/>
                    <a:gd name="connsiteY45" fmla="*/ 1123576 h 2450353"/>
                    <a:gd name="connsiteX46" fmla="*/ 944282 w 2892612"/>
                    <a:gd name="connsiteY46" fmla="*/ 1272988 h 2450353"/>
                    <a:gd name="connsiteX47" fmla="*/ 998071 w 2892612"/>
                    <a:gd name="connsiteY47" fmla="*/ 1410447 h 2450353"/>
                    <a:gd name="connsiteX48" fmla="*/ 1045882 w 2892612"/>
                    <a:gd name="connsiteY48" fmla="*/ 1518023 h 2450353"/>
                    <a:gd name="connsiteX49" fmla="*/ 1087718 w 2892612"/>
                    <a:gd name="connsiteY49" fmla="*/ 1631576 h 2450353"/>
                    <a:gd name="connsiteX50" fmla="*/ 1141506 w 2892612"/>
                    <a:gd name="connsiteY50" fmla="*/ 1780988 h 2450353"/>
                    <a:gd name="connsiteX51" fmla="*/ 1195294 w 2892612"/>
                    <a:gd name="connsiteY51" fmla="*/ 2008094 h 2450353"/>
                    <a:gd name="connsiteX52" fmla="*/ 1189318 w 2892612"/>
                    <a:gd name="connsiteY52" fmla="*/ 2205317 h 2450353"/>
                    <a:gd name="connsiteX53" fmla="*/ 1171388 w 2892612"/>
                    <a:gd name="connsiteY53" fmla="*/ 2450353 h 2450353"/>
                    <a:gd name="connsiteX54" fmla="*/ 0 w 2892612"/>
                    <a:gd name="connsiteY54" fmla="*/ 1505910 h 2450353"/>
                    <a:gd name="connsiteX0" fmla="*/ 15 w 2892627"/>
                    <a:gd name="connsiteY0" fmla="*/ 1500094 h 2450353"/>
                    <a:gd name="connsiteX1" fmla="*/ 484109 w 2892627"/>
                    <a:gd name="connsiteY1" fmla="*/ 1494117 h 2450353"/>
                    <a:gd name="connsiteX2" fmla="*/ 478133 w 2892627"/>
                    <a:gd name="connsiteY2" fmla="*/ 1380564 h 2450353"/>
                    <a:gd name="connsiteX3" fmla="*/ 621568 w 2892627"/>
                    <a:gd name="connsiteY3" fmla="*/ 1380564 h 2450353"/>
                    <a:gd name="connsiteX4" fmla="*/ 615592 w 2892627"/>
                    <a:gd name="connsiteY4" fmla="*/ 1081741 h 2450353"/>
                    <a:gd name="connsiteX5" fmla="*/ 645474 w 2892627"/>
                    <a:gd name="connsiteY5" fmla="*/ 902447 h 2450353"/>
                    <a:gd name="connsiteX6" fmla="*/ 681333 w 2892627"/>
                    <a:gd name="connsiteY6" fmla="*/ 693270 h 2450353"/>
                    <a:gd name="connsiteX7" fmla="*/ 759027 w 2892627"/>
                    <a:gd name="connsiteY7" fmla="*/ 525929 h 2450353"/>
                    <a:gd name="connsiteX8" fmla="*/ 854650 w 2892627"/>
                    <a:gd name="connsiteY8" fmla="*/ 394447 h 2450353"/>
                    <a:gd name="connsiteX9" fmla="*/ 986133 w 2892627"/>
                    <a:gd name="connsiteY9" fmla="*/ 251012 h 2450353"/>
                    <a:gd name="connsiteX10" fmla="*/ 1189333 w 2892627"/>
                    <a:gd name="connsiteY10" fmla="*/ 119529 h 2450353"/>
                    <a:gd name="connsiteX11" fmla="*/ 1368627 w 2892627"/>
                    <a:gd name="connsiteY11" fmla="*/ 53788 h 2450353"/>
                    <a:gd name="connsiteX12" fmla="*/ 1565850 w 2892627"/>
                    <a:gd name="connsiteY12" fmla="*/ 11953 h 2450353"/>
                    <a:gd name="connsiteX13" fmla="*/ 1745144 w 2892627"/>
                    <a:gd name="connsiteY13" fmla="*/ 0 h 2450353"/>
                    <a:gd name="connsiteX14" fmla="*/ 1954321 w 2892627"/>
                    <a:gd name="connsiteY14" fmla="*/ 35859 h 2450353"/>
                    <a:gd name="connsiteX15" fmla="*/ 2133615 w 2892627"/>
                    <a:gd name="connsiteY15" fmla="*/ 95623 h 2450353"/>
                    <a:gd name="connsiteX16" fmla="*/ 2289003 w 2892627"/>
                    <a:gd name="connsiteY16" fmla="*/ 191247 h 2450353"/>
                    <a:gd name="connsiteX17" fmla="*/ 2450368 w 2892627"/>
                    <a:gd name="connsiteY17" fmla="*/ 322729 h 2450353"/>
                    <a:gd name="connsiteX18" fmla="*/ 2545992 w 2892627"/>
                    <a:gd name="connsiteY18" fmla="*/ 430306 h 2450353"/>
                    <a:gd name="connsiteX19" fmla="*/ 2635639 w 2892627"/>
                    <a:gd name="connsiteY19" fmla="*/ 603623 h 2450353"/>
                    <a:gd name="connsiteX20" fmla="*/ 2695403 w 2892627"/>
                    <a:gd name="connsiteY20" fmla="*/ 717176 h 2450353"/>
                    <a:gd name="connsiteX21" fmla="*/ 2725286 w 2892627"/>
                    <a:gd name="connsiteY21" fmla="*/ 818776 h 2450353"/>
                    <a:gd name="connsiteX22" fmla="*/ 2767121 w 2892627"/>
                    <a:gd name="connsiteY22" fmla="*/ 854635 h 2450353"/>
                    <a:gd name="connsiteX23" fmla="*/ 2802980 w 2892627"/>
                    <a:gd name="connsiteY23" fmla="*/ 866588 h 2450353"/>
                    <a:gd name="connsiteX24" fmla="*/ 2844815 w 2892627"/>
                    <a:gd name="connsiteY24" fmla="*/ 872564 h 2450353"/>
                    <a:gd name="connsiteX25" fmla="*/ 2892627 w 2892627"/>
                    <a:gd name="connsiteY25" fmla="*/ 878541 h 2450353"/>
                    <a:gd name="connsiteX26" fmla="*/ 2892627 w 2892627"/>
                    <a:gd name="connsiteY26" fmla="*/ 1093694 h 2450353"/>
                    <a:gd name="connsiteX27" fmla="*/ 2755168 w 2892627"/>
                    <a:gd name="connsiteY27" fmla="*/ 1093694 h 2450353"/>
                    <a:gd name="connsiteX28" fmla="*/ 2761144 w 2892627"/>
                    <a:gd name="connsiteY28" fmla="*/ 1643529 h 2450353"/>
                    <a:gd name="connsiteX29" fmla="*/ 2480250 w 2892627"/>
                    <a:gd name="connsiteY29" fmla="*/ 1655482 h 2450353"/>
                    <a:gd name="connsiteX30" fmla="*/ 2474274 w 2892627"/>
                    <a:gd name="connsiteY30" fmla="*/ 1362635 h 2450353"/>
                    <a:gd name="connsiteX31" fmla="*/ 2462321 w 2892627"/>
                    <a:gd name="connsiteY31" fmla="*/ 1075764 h 2450353"/>
                    <a:gd name="connsiteX32" fmla="*/ 2456344 w 2892627"/>
                    <a:gd name="connsiteY32" fmla="*/ 890494 h 2450353"/>
                    <a:gd name="connsiteX33" fmla="*/ 2378650 w 2892627"/>
                    <a:gd name="connsiteY33" fmla="*/ 687294 h 2450353"/>
                    <a:gd name="connsiteX34" fmla="*/ 2306933 w 2892627"/>
                    <a:gd name="connsiteY34" fmla="*/ 573741 h 2450353"/>
                    <a:gd name="connsiteX35" fmla="*/ 2139592 w 2892627"/>
                    <a:gd name="connsiteY35" fmla="*/ 400423 h 2450353"/>
                    <a:gd name="connsiteX36" fmla="*/ 1984203 w 2892627"/>
                    <a:gd name="connsiteY36" fmla="*/ 328706 h 2450353"/>
                    <a:gd name="connsiteX37" fmla="*/ 1786980 w 2892627"/>
                    <a:gd name="connsiteY37" fmla="*/ 274917 h 2450353"/>
                    <a:gd name="connsiteX38" fmla="*/ 1631592 w 2892627"/>
                    <a:gd name="connsiteY38" fmla="*/ 286870 h 2450353"/>
                    <a:gd name="connsiteX39" fmla="*/ 1470227 w 2892627"/>
                    <a:gd name="connsiteY39" fmla="*/ 304800 h 2450353"/>
                    <a:gd name="connsiteX40" fmla="*/ 1308862 w 2892627"/>
                    <a:gd name="connsiteY40" fmla="*/ 370541 h 2450353"/>
                    <a:gd name="connsiteX41" fmla="*/ 1159450 w 2892627"/>
                    <a:gd name="connsiteY41" fmla="*/ 478117 h 2450353"/>
                    <a:gd name="connsiteX42" fmla="*/ 1039921 w 2892627"/>
                    <a:gd name="connsiteY42" fmla="*/ 615576 h 2450353"/>
                    <a:gd name="connsiteX43" fmla="*/ 962227 w 2892627"/>
                    <a:gd name="connsiteY43" fmla="*/ 759012 h 2450353"/>
                    <a:gd name="connsiteX44" fmla="*/ 908439 w 2892627"/>
                    <a:gd name="connsiteY44" fmla="*/ 950259 h 2450353"/>
                    <a:gd name="connsiteX45" fmla="*/ 902462 w 2892627"/>
                    <a:gd name="connsiteY45" fmla="*/ 1123576 h 2450353"/>
                    <a:gd name="connsiteX46" fmla="*/ 944297 w 2892627"/>
                    <a:gd name="connsiteY46" fmla="*/ 1272988 h 2450353"/>
                    <a:gd name="connsiteX47" fmla="*/ 998086 w 2892627"/>
                    <a:gd name="connsiteY47" fmla="*/ 1410447 h 2450353"/>
                    <a:gd name="connsiteX48" fmla="*/ 1045897 w 2892627"/>
                    <a:gd name="connsiteY48" fmla="*/ 1518023 h 2450353"/>
                    <a:gd name="connsiteX49" fmla="*/ 1087733 w 2892627"/>
                    <a:gd name="connsiteY49" fmla="*/ 1631576 h 2450353"/>
                    <a:gd name="connsiteX50" fmla="*/ 1141521 w 2892627"/>
                    <a:gd name="connsiteY50" fmla="*/ 1780988 h 2450353"/>
                    <a:gd name="connsiteX51" fmla="*/ 1195309 w 2892627"/>
                    <a:gd name="connsiteY51" fmla="*/ 2008094 h 2450353"/>
                    <a:gd name="connsiteX52" fmla="*/ 1189333 w 2892627"/>
                    <a:gd name="connsiteY52" fmla="*/ 2205317 h 2450353"/>
                    <a:gd name="connsiteX53" fmla="*/ 1171403 w 2892627"/>
                    <a:gd name="connsiteY53" fmla="*/ 2450353 h 2450353"/>
                    <a:gd name="connsiteX54" fmla="*/ 15 w 2892627"/>
                    <a:gd name="connsiteY54" fmla="*/ 1505910 h 2450353"/>
                    <a:gd name="connsiteX0" fmla="*/ 456 w 2893068"/>
                    <a:gd name="connsiteY0" fmla="*/ 1500094 h 2205317"/>
                    <a:gd name="connsiteX1" fmla="*/ 484550 w 2893068"/>
                    <a:gd name="connsiteY1" fmla="*/ 1494117 h 2205317"/>
                    <a:gd name="connsiteX2" fmla="*/ 478574 w 2893068"/>
                    <a:gd name="connsiteY2" fmla="*/ 1380564 h 2205317"/>
                    <a:gd name="connsiteX3" fmla="*/ 622009 w 2893068"/>
                    <a:gd name="connsiteY3" fmla="*/ 1380564 h 2205317"/>
                    <a:gd name="connsiteX4" fmla="*/ 616033 w 2893068"/>
                    <a:gd name="connsiteY4" fmla="*/ 1081741 h 2205317"/>
                    <a:gd name="connsiteX5" fmla="*/ 645915 w 2893068"/>
                    <a:gd name="connsiteY5" fmla="*/ 902447 h 2205317"/>
                    <a:gd name="connsiteX6" fmla="*/ 681774 w 2893068"/>
                    <a:gd name="connsiteY6" fmla="*/ 693270 h 2205317"/>
                    <a:gd name="connsiteX7" fmla="*/ 759468 w 2893068"/>
                    <a:gd name="connsiteY7" fmla="*/ 525929 h 2205317"/>
                    <a:gd name="connsiteX8" fmla="*/ 855091 w 2893068"/>
                    <a:gd name="connsiteY8" fmla="*/ 394447 h 2205317"/>
                    <a:gd name="connsiteX9" fmla="*/ 986574 w 2893068"/>
                    <a:gd name="connsiteY9" fmla="*/ 251012 h 2205317"/>
                    <a:gd name="connsiteX10" fmla="*/ 1189774 w 2893068"/>
                    <a:gd name="connsiteY10" fmla="*/ 119529 h 2205317"/>
                    <a:gd name="connsiteX11" fmla="*/ 1369068 w 2893068"/>
                    <a:gd name="connsiteY11" fmla="*/ 53788 h 2205317"/>
                    <a:gd name="connsiteX12" fmla="*/ 1566291 w 2893068"/>
                    <a:gd name="connsiteY12" fmla="*/ 11953 h 2205317"/>
                    <a:gd name="connsiteX13" fmla="*/ 1745585 w 2893068"/>
                    <a:gd name="connsiteY13" fmla="*/ 0 h 2205317"/>
                    <a:gd name="connsiteX14" fmla="*/ 1954762 w 2893068"/>
                    <a:gd name="connsiteY14" fmla="*/ 35859 h 2205317"/>
                    <a:gd name="connsiteX15" fmla="*/ 2134056 w 2893068"/>
                    <a:gd name="connsiteY15" fmla="*/ 95623 h 2205317"/>
                    <a:gd name="connsiteX16" fmla="*/ 2289444 w 2893068"/>
                    <a:gd name="connsiteY16" fmla="*/ 191247 h 2205317"/>
                    <a:gd name="connsiteX17" fmla="*/ 2450809 w 2893068"/>
                    <a:gd name="connsiteY17" fmla="*/ 322729 h 2205317"/>
                    <a:gd name="connsiteX18" fmla="*/ 2546433 w 2893068"/>
                    <a:gd name="connsiteY18" fmla="*/ 430306 h 2205317"/>
                    <a:gd name="connsiteX19" fmla="*/ 2636080 w 2893068"/>
                    <a:gd name="connsiteY19" fmla="*/ 603623 h 2205317"/>
                    <a:gd name="connsiteX20" fmla="*/ 2695844 w 2893068"/>
                    <a:gd name="connsiteY20" fmla="*/ 717176 h 2205317"/>
                    <a:gd name="connsiteX21" fmla="*/ 2725727 w 2893068"/>
                    <a:gd name="connsiteY21" fmla="*/ 818776 h 2205317"/>
                    <a:gd name="connsiteX22" fmla="*/ 2767562 w 2893068"/>
                    <a:gd name="connsiteY22" fmla="*/ 854635 h 2205317"/>
                    <a:gd name="connsiteX23" fmla="*/ 2803421 w 2893068"/>
                    <a:gd name="connsiteY23" fmla="*/ 866588 h 2205317"/>
                    <a:gd name="connsiteX24" fmla="*/ 2845256 w 2893068"/>
                    <a:gd name="connsiteY24" fmla="*/ 872564 h 2205317"/>
                    <a:gd name="connsiteX25" fmla="*/ 2893068 w 2893068"/>
                    <a:gd name="connsiteY25" fmla="*/ 878541 h 2205317"/>
                    <a:gd name="connsiteX26" fmla="*/ 2893068 w 2893068"/>
                    <a:gd name="connsiteY26" fmla="*/ 1093694 h 2205317"/>
                    <a:gd name="connsiteX27" fmla="*/ 2755609 w 2893068"/>
                    <a:gd name="connsiteY27" fmla="*/ 1093694 h 2205317"/>
                    <a:gd name="connsiteX28" fmla="*/ 2761585 w 2893068"/>
                    <a:gd name="connsiteY28" fmla="*/ 1643529 h 2205317"/>
                    <a:gd name="connsiteX29" fmla="*/ 2480691 w 2893068"/>
                    <a:gd name="connsiteY29" fmla="*/ 1655482 h 2205317"/>
                    <a:gd name="connsiteX30" fmla="*/ 2474715 w 2893068"/>
                    <a:gd name="connsiteY30" fmla="*/ 1362635 h 2205317"/>
                    <a:gd name="connsiteX31" fmla="*/ 2462762 w 2893068"/>
                    <a:gd name="connsiteY31" fmla="*/ 1075764 h 2205317"/>
                    <a:gd name="connsiteX32" fmla="*/ 2456785 w 2893068"/>
                    <a:gd name="connsiteY32" fmla="*/ 890494 h 2205317"/>
                    <a:gd name="connsiteX33" fmla="*/ 2379091 w 2893068"/>
                    <a:gd name="connsiteY33" fmla="*/ 687294 h 2205317"/>
                    <a:gd name="connsiteX34" fmla="*/ 2307374 w 2893068"/>
                    <a:gd name="connsiteY34" fmla="*/ 573741 h 2205317"/>
                    <a:gd name="connsiteX35" fmla="*/ 2140033 w 2893068"/>
                    <a:gd name="connsiteY35" fmla="*/ 400423 h 2205317"/>
                    <a:gd name="connsiteX36" fmla="*/ 1984644 w 2893068"/>
                    <a:gd name="connsiteY36" fmla="*/ 328706 h 2205317"/>
                    <a:gd name="connsiteX37" fmla="*/ 1787421 w 2893068"/>
                    <a:gd name="connsiteY37" fmla="*/ 274917 h 2205317"/>
                    <a:gd name="connsiteX38" fmla="*/ 1632033 w 2893068"/>
                    <a:gd name="connsiteY38" fmla="*/ 286870 h 2205317"/>
                    <a:gd name="connsiteX39" fmla="*/ 1470668 w 2893068"/>
                    <a:gd name="connsiteY39" fmla="*/ 304800 h 2205317"/>
                    <a:gd name="connsiteX40" fmla="*/ 1309303 w 2893068"/>
                    <a:gd name="connsiteY40" fmla="*/ 370541 h 2205317"/>
                    <a:gd name="connsiteX41" fmla="*/ 1159891 w 2893068"/>
                    <a:gd name="connsiteY41" fmla="*/ 478117 h 2205317"/>
                    <a:gd name="connsiteX42" fmla="*/ 1040362 w 2893068"/>
                    <a:gd name="connsiteY42" fmla="*/ 615576 h 2205317"/>
                    <a:gd name="connsiteX43" fmla="*/ 962668 w 2893068"/>
                    <a:gd name="connsiteY43" fmla="*/ 759012 h 2205317"/>
                    <a:gd name="connsiteX44" fmla="*/ 908880 w 2893068"/>
                    <a:gd name="connsiteY44" fmla="*/ 950259 h 2205317"/>
                    <a:gd name="connsiteX45" fmla="*/ 902903 w 2893068"/>
                    <a:gd name="connsiteY45" fmla="*/ 1123576 h 2205317"/>
                    <a:gd name="connsiteX46" fmla="*/ 944738 w 2893068"/>
                    <a:gd name="connsiteY46" fmla="*/ 1272988 h 2205317"/>
                    <a:gd name="connsiteX47" fmla="*/ 998527 w 2893068"/>
                    <a:gd name="connsiteY47" fmla="*/ 1410447 h 2205317"/>
                    <a:gd name="connsiteX48" fmla="*/ 1046338 w 2893068"/>
                    <a:gd name="connsiteY48" fmla="*/ 1518023 h 2205317"/>
                    <a:gd name="connsiteX49" fmla="*/ 1088174 w 2893068"/>
                    <a:gd name="connsiteY49" fmla="*/ 1631576 h 2205317"/>
                    <a:gd name="connsiteX50" fmla="*/ 1141962 w 2893068"/>
                    <a:gd name="connsiteY50" fmla="*/ 1780988 h 2205317"/>
                    <a:gd name="connsiteX51" fmla="*/ 1195750 w 2893068"/>
                    <a:gd name="connsiteY51" fmla="*/ 2008094 h 2205317"/>
                    <a:gd name="connsiteX52" fmla="*/ 1189774 w 2893068"/>
                    <a:gd name="connsiteY52" fmla="*/ 2205317 h 2205317"/>
                    <a:gd name="connsiteX53" fmla="*/ 400825 w 2893068"/>
                    <a:gd name="connsiteY53" fmla="*/ 2013978 h 2205317"/>
                    <a:gd name="connsiteX54" fmla="*/ 456 w 2893068"/>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1780988"/>
                    <a:gd name="connsiteX1" fmla="*/ 527901 w 2936419"/>
                    <a:gd name="connsiteY1" fmla="*/ 1494117 h 1780988"/>
                    <a:gd name="connsiteX2" fmla="*/ 521925 w 2936419"/>
                    <a:gd name="connsiteY2" fmla="*/ 1380564 h 1780988"/>
                    <a:gd name="connsiteX3" fmla="*/ 665360 w 2936419"/>
                    <a:gd name="connsiteY3" fmla="*/ 1380564 h 1780988"/>
                    <a:gd name="connsiteX4" fmla="*/ 659384 w 2936419"/>
                    <a:gd name="connsiteY4" fmla="*/ 1081741 h 1780988"/>
                    <a:gd name="connsiteX5" fmla="*/ 689266 w 2936419"/>
                    <a:gd name="connsiteY5" fmla="*/ 902447 h 1780988"/>
                    <a:gd name="connsiteX6" fmla="*/ 725125 w 2936419"/>
                    <a:gd name="connsiteY6" fmla="*/ 693270 h 1780988"/>
                    <a:gd name="connsiteX7" fmla="*/ 802819 w 2936419"/>
                    <a:gd name="connsiteY7" fmla="*/ 525929 h 1780988"/>
                    <a:gd name="connsiteX8" fmla="*/ 898442 w 2936419"/>
                    <a:gd name="connsiteY8" fmla="*/ 394447 h 1780988"/>
                    <a:gd name="connsiteX9" fmla="*/ 1029925 w 2936419"/>
                    <a:gd name="connsiteY9" fmla="*/ 251012 h 1780988"/>
                    <a:gd name="connsiteX10" fmla="*/ 1233125 w 2936419"/>
                    <a:gd name="connsiteY10" fmla="*/ 119529 h 1780988"/>
                    <a:gd name="connsiteX11" fmla="*/ 1412419 w 2936419"/>
                    <a:gd name="connsiteY11" fmla="*/ 53788 h 1780988"/>
                    <a:gd name="connsiteX12" fmla="*/ 1609642 w 2936419"/>
                    <a:gd name="connsiteY12" fmla="*/ 11953 h 1780988"/>
                    <a:gd name="connsiteX13" fmla="*/ 1788936 w 2936419"/>
                    <a:gd name="connsiteY13" fmla="*/ 0 h 1780988"/>
                    <a:gd name="connsiteX14" fmla="*/ 1998113 w 2936419"/>
                    <a:gd name="connsiteY14" fmla="*/ 35859 h 1780988"/>
                    <a:gd name="connsiteX15" fmla="*/ 2177407 w 2936419"/>
                    <a:gd name="connsiteY15" fmla="*/ 95623 h 1780988"/>
                    <a:gd name="connsiteX16" fmla="*/ 2332795 w 2936419"/>
                    <a:gd name="connsiteY16" fmla="*/ 191247 h 1780988"/>
                    <a:gd name="connsiteX17" fmla="*/ 2494160 w 2936419"/>
                    <a:gd name="connsiteY17" fmla="*/ 322729 h 1780988"/>
                    <a:gd name="connsiteX18" fmla="*/ 2589784 w 2936419"/>
                    <a:gd name="connsiteY18" fmla="*/ 430306 h 1780988"/>
                    <a:gd name="connsiteX19" fmla="*/ 2679431 w 2936419"/>
                    <a:gd name="connsiteY19" fmla="*/ 603623 h 1780988"/>
                    <a:gd name="connsiteX20" fmla="*/ 2739195 w 2936419"/>
                    <a:gd name="connsiteY20" fmla="*/ 717176 h 1780988"/>
                    <a:gd name="connsiteX21" fmla="*/ 2769078 w 2936419"/>
                    <a:gd name="connsiteY21" fmla="*/ 818776 h 1780988"/>
                    <a:gd name="connsiteX22" fmla="*/ 2810913 w 2936419"/>
                    <a:gd name="connsiteY22" fmla="*/ 854635 h 1780988"/>
                    <a:gd name="connsiteX23" fmla="*/ 2846772 w 2936419"/>
                    <a:gd name="connsiteY23" fmla="*/ 866588 h 1780988"/>
                    <a:gd name="connsiteX24" fmla="*/ 2888607 w 2936419"/>
                    <a:gd name="connsiteY24" fmla="*/ 872564 h 1780988"/>
                    <a:gd name="connsiteX25" fmla="*/ 2936419 w 2936419"/>
                    <a:gd name="connsiteY25" fmla="*/ 878541 h 1780988"/>
                    <a:gd name="connsiteX26" fmla="*/ 2936419 w 2936419"/>
                    <a:gd name="connsiteY26" fmla="*/ 1093694 h 1780988"/>
                    <a:gd name="connsiteX27" fmla="*/ 2798960 w 2936419"/>
                    <a:gd name="connsiteY27" fmla="*/ 1093694 h 1780988"/>
                    <a:gd name="connsiteX28" fmla="*/ 2804936 w 2936419"/>
                    <a:gd name="connsiteY28" fmla="*/ 1643529 h 1780988"/>
                    <a:gd name="connsiteX29" fmla="*/ 2524042 w 2936419"/>
                    <a:gd name="connsiteY29" fmla="*/ 1655482 h 1780988"/>
                    <a:gd name="connsiteX30" fmla="*/ 2518066 w 2936419"/>
                    <a:gd name="connsiteY30" fmla="*/ 1362635 h 1780988"/>
                    <a:gd name="connsiteX31" fmla="*/ 2506113 w 2936419"/>
                    <a:gd name="connsiteY31" fmla="*/ 1075764 h 1780988"/>
                    <a:gd name="connsiteX32" fmla="*/ 2500136 w 2936419"/>
                    <a:gd name="connsiteY32" fmla="*/ 890494 h 1780988"/>
                    <a:gd name="connsiteX33" fmla="*/ 2422442 w 2936419"/>
                    <a:gd name="connsiteY33" fmla="*/ 687294 h 1780988"/>
                    <a:gd name="connsiteX34" fmla="*/ 2350725 w 2936419"/>
                    <a:gd name="connsiteY34" fmla="*/ 573741 h 1780988"/>
                    <a:gd name="connsiteX35" fmla="*/ 2183384 w 2936419"/>
                    <a:gd name="connsiteY35" fmla="*/ 400423 h 1780988"/>
                    <a:gd name="connsiteX36" fmla="*/ 2027995 w 2936419"/>
                    <a:gd name="connsiteY36" fmla="*/ 328706 h 1780988"/>
                    <a:gd name="connsiteX37" fmla="*/ 1830772 w 2936419"/>
                    <a:gd name="connsiteY37" fmla="*/ 274917 h 1780988"/>
                    <a:gd name="connsiteX38" fmla="*/ 1675384 w 2936419"/>
                    <a:gd name="connsiteY38" fmla="*/ 286870 h 1780988"/>
                    <a:gd name="connsiteX39" fmla="*/ 1514019 w 2936419"/>
                    <a:gd name="connsiteY39" fmla="*/ 304800 h 1780988"/>
                    <a:gd name="connsiteX40" fmla="*/ 1352654 w 2936419"/>
                    <a:gd name="connsiteY40" fmla="*/ 370541 h 1780988"/>
                    <a:gd name="connsiteX41" fmla="*/ 1203242 w 2936419"/>
                    <a:gd name="connsiteY41" fmla="*/ 478117 h 1780988"/>
                    <a:gd name="connsiteX42" fmla="*/ 1083713 w 2936419"/>
                    <a:gd name="connsiteY42" fmla="*/ 615576 h 1780988"/>
                    <a:gd name="connsiteX43" fmla="*/ 1006019 w 2936419"/>
                    <a:gd name="connsiteY43" fmla="*/ 759012 h 1780988"/>
                    <a:gd name="connsiteX44" fmla="*/ 952231 w 2936419"/>
                    <a:gd name="connsiteY44" fmla="*/ 950259 h 1780988"/>
                    <a:gd name="connsiteX45" fmla="*/ 946254 w 2936419"/>
                    <a:gd name="connsiteY45" fmla="*/ 1123576 h 1780988"/>
                    <a:gd name="connsiteX46" fmla="*/ 988089 w 2936419"/>
                    <a:gd name="connsiteY46" fmla="*/ 1272988 h 1780988"/>
                    <a:gd name="connsiteX47" fmla="*/ 1041878 w 2936419"/>
                    <a:gd name="connsiteY47" fmla="*/ 1410447 h 1780988"/>
                    <a:gd name="connsiteX48" fmla="*/ 1089689 w 2936419"/>
                    <a:gd name="connsiteY48" fmla="*/ 1518023 h 1780988"/>
                    <a:gd name="connsiteX49" fmla="*/ 1131525 w 2936419"/>
                    <a:gd name="connsiteY49" fmla="*/ 1631576 h 1780988"/>
                    <a:gd name="connsiteX50" fmla="*/ 1185313 w 2936419"/>
                    <a:gd name="connsiteY50" fmla="*/ 1780988 h 1780988"/>
                    <a:gd name="connsiteX51" fmla="*/ 1065774 w 2936419"/>
                    <a:gd name="connsiteY51" fmla="*/ 1709238 h 1780988"/>
                    <a:gd name="connsiteX52" fmla="*/ 766932 w 2936419"/>
                    <a:gd name="connsiteY52" fmla="*/ 1703158 h 1780988"/>
                    <a:gd name="connsiteX53" fmla="*/ 252513 w 2936419"/>
                    <a:gd name="connsiteY53" fmla="*/ 1691161 h 1780988"/>
                    <a:gd name="connsiteX54" fmla="*/ 43807 w 2936419"/>
                    <a:gd name="connsiteY54" fmla="*/ 1505910 h 1780988"/>
                    <a:gd name="connsiteX0" fmla="*/ 43807 w 2936419"/>
                    <a:gd name="connsiteY0" fmla="*/ 1500094 h 1715230"/>
                    <a:gd name="connsiteX1" fmla="*/ 527901 w 2936419"/>
                    <a:gd name="connsiteY1" fmla="*/ 1494117 h 1715230"/>
                    <a:gd name="connsiteX2" fmla="*/ 521925 w 2936419"/>
                    <a:gd name="connsiteY2" fmla="*/ 1380564 h 1715230"/>
                    <a:gd name="connsiteX3" fmla="*/ 665360 w 2936419"/>
                    <a:gd name="connsiteY3" fmla="*/ 1380564 h 1715230"/>
                    <a:gd name="connsiteX4" fmla="*/ 659384 w 2936419"/>
                    <a:gd name="connsiteY4" fmla="*/ 1081741 h 1715230"/>
                    <a:gd name="connsiteX5" fmla="*/ 689266 w 2936419"/>
                    <a:gd name="connsiteY5" fmla="*/ 902447 h 1715230"/>
                    <a:gd name="connsiteX6" fmla="*/ 725125 w 2936419"/>
                    <a:gd name="connsiteY6" fmla="*/ 693270 h 1715230"/>
                    <a:gd name="connsiteX7" fmla="*/ 802819 w 2936419"/>
                    <a:gd name="connsiteY7" fmla="*/ 525929 h 1715230"/>
                    <a:gd name="connsiteX8" fmla="*/ 898442 w 2936419"/>
                    <a:gd name="connsiteY8" fmla="*/ 394447 h 1715230"/>
                    <a:gd name="connsiteX9" fmla="*/ 1029925 w 2936419"/>
                    <a:gd name="connsiteY9" fmla="*/ 251012 h 1715230"/>
                    <a:gd name="connsiteX10" fmla="*/ 1233125 w 2936419"/>
                    <a:gd name="connsiteY10" fmla="*/ 119529 h 1715230"/>
                    <a:gd name="connsiteX11" fmla="*/ 1412419 w 2936419"/>
                    <a:gd name="connsiteY11" fmla="*/ 53788 h 1715230"/>
                    <a:gd name="connsiteX12" fmla="*/ 1609642 w 2936419"/>
                    <a:gd name="connsiteY12" fmla="*/ 11953 h 1715230"/>
                    <a:gd name="connsiteX13" fmla="*/ 1788936 w 2936419"/>
                    <a:gd name="connsiteY13" fmla="*/ 0 h 1715230"/>
                    <a:gd name="connsiteX14" fmla="*/ 1998113 w 2936419"/>
                    <a:gd name="connsiteY14" fmla="*/ 35859 h 1715230"/>
                    <a:gd name="connsiteX15" fmla="*/ 2177407 w 2936419"/>
                    <a:gd name="connsiteY15" fmla="*/ 95623 h 1715230"/>
                    <a:gd name="connsiteX16" fmla="*/ 2332795 w 2936419"/>
                    <a:gd name="connsiteY16" fmla="*/ 191247 h 1715230"/>
                    <a:gd name="connsiteX17" fmla="*/ 2494160 w 2936419"/>
                    <a:gd name="connsiteY17" fmla="*/ 322729 h 1715230"/>
                    <a:gd name="connsiteX18" fmla="*/ 2589784 w 2936419"/>
                    <a:gd name="connsiteY18" fmla="*/ 430306 h 1715230"/>
                    <a:gd name="connsiteX19" fmla="*/ 2679431 w 2936419"/>
                    <a:gd name="connsiteY19" fmla="*/ 603623 h 1715230"/>
                    <a:gd name="connsiteX20" fmla="*/ 2739195 w 2936419"/>
                    <a:gd name="connsiteY20" fmla="*/ 717176 h 1715230"/>
                    <a:gd name="connsiteX21" fmla="*/ 2769078 w 2936419"/>
                    <a:gd name="connsiteY21" fmla="*/ 818776 h 1715230"/>
                    <a:gd name="connsiteX22" fmla="*/ 2810913 w 2936419"/>
                    <a:gd name="connsiteY22" fmla="*/ 854635 h 1715230"/>
                    <a:gd name="connsiteX23" fmla="*/ 2846772 w 2936419"/>
                    <a:gd name="connsiteY23" fmla="*/ 866588 h 1715230"/>
                    <a:gd name="connsiteX24" fmla="*/ 2888607 w 2936419"/>
                    <a:gd name="connsiteY24" fmla="*/ 872564 h 1715230"/>
                    <a:gd name="connsiteX25" fmla="*/ 2936419 w 2936419"/>
                    <a:gd name="connsiteY25" fmla="*/ 878541 h 1715230"/>
                    <a:gd name="connsiteX26" fmla="*/ 2936419 w 2936419"/>
                    <a:gd name="connsiteY26" fmla="*/ 1093694 h 1715230"/>
                    <a:gd name="connsiteX27" fmla="*/ 2798960 w 2936419"/>
                    <a:gd name="connsiteY27" fmla="*/ 1093694 h 1715230"/>
                    <a:gd name="connsiteX28" fmla="*/ 2804936 w 2936419"/>
                    <a:gd name="connsiteY28" fmla="*/ 1643529 h 1715230"/>
                    <a:gd name="connsiteX29" fmla="*/ 2524042 w 2936419"/>
                    <a:gd name="connsiteY29" fmla="*/ 1655482 h 1715230"/>
                    <a:gd name="connsiteX30" fmla="*/ 2518066 w 2936419"/>
                    <a:gd name="connsiteY30" fmla="*/ 1362635 h 1715230"/>
                    <a:gd name="connsiteX31" fmla="*/ 2506113 w 2936419"/>
                    <a:gd name="connsiteY31" fmla="*/ 1075764 h 1715230"/>
                    <a:gd name="connsiteX32" fmla="*/ 2500136 w 2936419"/>
                    <a:gd name="connsiteY32" fmla="*/ 890494 h 1715230"/>
                    <a:gd name="connsiteX33" fmla="*/ 2422442 w 2936419"/>
                    <a:gd name="connsiteY33" fmla="*/ 687294 h 1715230"/>
                    <a:gd name="connsiteX34" fmla="*/ 2350725 w 2936419"/>
                    <a:gd name="connsiteY34" fmla="*/ 573741 h 1715230"/>
                    <a:gd name="connsiteX35" fmla="*/ 2183384 w 2936419"/>
                    <a:gd name="connsiteY35" fmla="*/ 400423 h 1715230"/>
                    <a:gd name="connsiteX36" fmla="*/ 2027995 w 2936419"/>
                    <a:gd name="connsiteY36" fmla="*/ 328706 h 1715230"/>
                    <a:gd name="connsiteX37" fmla="*/ 1830772 w 2936419"/>
                    <a:gd name="connsiteY37" fmla="*/ 274917 h 1715230"/>
                    <a:gd name="connsiteX38" fmla="*/ 1675384 w 2936419"/>
                    <a:gd name="connsiteY38" fmla="*/ 286870 h 1715230"/>
                    <a:gd name="connsiteX39" fmla="*/ 1514019 w 2936419"/>
                    <a:gd name="connsiteY39" fmla="*/ 304800 h 1715230"/>
                    <a:gd name="connsiteX40" fmla="*/ 1352654 w 2936419"/>
                    <a:gd name="connsiteY40" fmla="*/ 370541 h 1715230"/>
                    <a:gd name="connsiteX41" fmla="*/ 1203242 w 2936419"/>
                    <a:gd name="connsiteY41" fmla="*/ 478117 h 1715230"/>
                    <a:gd name="connsiteX42" fmla="*/ 1083713 w 2936419"/>
                    <a:gd name="connsiteY42" fmla="*/ 615576 h 1715230"/>
                    <a:gd name="connsiteX43" fmla="*/ 1006019 w 2936419"/>
                    <a:gd name="connsiteY43" fmla="*/ 759012 h 1715230"/>
                    <a:gd name="connsiteX44" fmla="*/ 952231 w 2936419"/>
                    <a:gd name="connsiteY44" fmla="*/ 950259 h 1715230"/>
                    <a:gd name="connsiteX45" fmla="*/ 946254 w 2936419"/>
                    <a:gd name="connsiteY45" fmla="*/ 1123576 h 1715230"/>
                    <a:gd name="connsiteX46" fmla="*/ 988089 w 2936419"/>
                    <a:gd name="connsiteY46" fmla="*/ 1272988 h 1715230"/>
                    <a:gd name="connsiteX47" fmla="*/ 1041878 w 2936419"/>
                    <a:gd name="connsiteY47" fmla="*/ 1410447 h 1715230"/>
                    <a:gd name="connsiteX48" fmla="*/ 1089689 w 2936419"/>
                    <a:gd name="connsiteY48" fmla="*/ 1518023 h 1715230"/>
                    <a:gd name="connsiteX49" fmla="*/ 1131525 w 2936419"/>
                    <a:gd name="connsiteY49" fmla="*/ 1631576 h 1715230"/>
                    <a:gd name="connsiteX50" fmla="*/ 1161407 w 2936419"/>
                    <a:gd name="connsiteY50" fmla="*/ 1715230 h 1715230"/>
                    <a:gd name="connsiteX51" fmla="*/ 1065774 w 2936419"/>
                    <a:gd name="connsiteY51" fmla="*/ 1709238 h 1715230"/>
                    <a:gd name="connsiteX52" fmla="*/ 766932 w 2936419"/>
                    <a:gd name="connsiteY52" fmla="*/ 1703158 h 1715230"/>
                    <a:gd name="connsiteX53" fmla="*/ 252513 w 2936419"/>
                    <a:gd name="connsiteY53" fmla="*/ 1691161 h 1715230"/>
                    <a:gd name="connsiteX54" fmla="*/ 43807 w 2936419"/>
                    <a:gd name="connsiteY54" fmla="*/ 1505910 h 1715230"/>
                    <a:gd name="connsiteX0" fmla="*/ 1476 w 2894088"/>
                    <a:gd name="connsiteY0" fmla="*/ 1500094 h 1715230"/>
                    <a:gd name="connsiteX1" fmla="*/ 485570 w 2894088"/>
                    <a:gd name="connsiteY1" fmla="*/ 1494117 h 1715230"/>
                    <a:gd name="connsiteX2" fmla="*/ 479594 w 2894088"/>
                    <a:gd name="connsiteY2" fmla="*/ 1380564 h 1715230"/>
                    <a:gd name="connsiteX3" fmla="*/ 623029 w 2894088"/>
                    <a:gd name="connsiteY3" fmla="*/ 1380564 h 1715230"/>
                    <a:gd name="connsiteX4" fmla="*/ 617053 w 2894088"/>
                    <a:gd name="connsiteY4" fmla="*/ 1081741 h 1715230"/>
                    <a:gd name="connsiteX5" fmla="*/ 646935 w 2894088"/>
                    <a:gd name="connsiteY5" fmla="*/ 902447 h 1715230"/>
                    <a:gd name="connsiteX6" fmla="*/ 682794 w 2894088"/>
                    <a:gd name="connsiteY6" fmla="*/ 693270 h 1715230"/>
                    <a:gd name="connsiteX7" fmla="*/ 760488 w 2894088"/>
                    <a:gd name="connsiteY7" fmla="*/ 525929 h 1715230"/>
                    <a:gd name="connsiteX8" fmla="*/ 856111 w 2894088"/>
                    <a:gd name="connsiteY8" fmla="*/ 394447 h 1715230"/>
                    <a:gd name="connsiteX9" fmla="*/ 987594 w 2894088"/>
                    <a:gd name="connsiteY9" fmla="*/ 251012 h 1715230"/>
                    <a:gd name="connsiteX10" fmla="*/ 1190794 w 2894088"/>
                    <a:gd name="connsiteY10" fmla="*/ 119529 h 1715230"/>
                    <a:gd name="connsiteX11" fmla="*/ 1370088 w 2894088"/>
                    <a:gd name="connsiteY11" fmla="*/ 53788 h 1715230"/>
                    <a:gd name="connsiteX12" fmla="*/ 1567311 w 2894088"/>
                    <a:gd name="connsiteY12" fmla="*/ 11953 h 1715230"/>
                    <a:gd name="connsiteX13" fmla="*/ 1746605 w 2894088"/>
                    <a:gd name="connsiteY13" fmla="*/ 0 h 1715230"/>
                    <a:gd name="connsiteX14" fmla="*/ 1955782 w 2894088"/>
                    <a:gd name="connsiteY14" fmla="*/ 35859 h 1715230"/>
                    <a:gd name="connsiteX15" fmla="*/ 2135076 w 2894088"/>
                    <a:gd name="connsiteY15" fmla="*/ 95623 h 1715230"/>
                    <a:gd name="connsiteX16" fmla="*/ 2290464 w 2894088"/>
                    <a:gd name="connsiteY16" fmla="*/ 191247 h 1715230"/>
                    <a:gd name="connsiteX17" fmla="*/ 2451829 w 2894088"/>
                    <a:gd name="connsiteY17" fmla="*/ 322729 h 1715230"/>
                    <a:gd name="connsiteX18" fmla="*/ 2547453 w 2894088"/>
                    <a:gd name="connsiteY18" fmla="*/ 430306 h 1715230"/>
                    <a:gd name="connsiteX19" fmla="*/ 2637100 w 2894088"/>
                    <a:gd name="connsiteY19" fmla="*/ 603623 h 1715230"/>
                    <a:gd name="connsiteX20" fmla="*/ 2696864 w 2894088"/>
                    <a:gd name="connsiteY20" fmla="*/ 717176 h 1715230"/>
                    <a:gd name="connsiteX21" fmla="*/ 2726747 w 2894088"/>
                    <a:gd name="connsiteY21" fmla="*/ 818776 h 1715230"/>
                    <a:gd name="connsiteX22" fmla="*/ 2768582 w 2894088"/>
                    <a:gd name="connsiteY22" fmla="*/ 854635 h 1715230"/>
                    <a:gd name="connsiteX23" fmla="*/ 2804441 w 2894088"/>
                    <a:gd name="connsiteY23" fmla="*/ 866588 h 1715230"/>
                    <a:gd name="connsiteX24" fmla="*/ 2846276 w 2894088"/>
                    <a:gd name="connsiteY24" fmla="*/ 872564 h 1715230"/>
                    <a:gd name="connsiteX25" fmla="*/ 2894088 w 2894088"/>
                    <a:gd name="connsiteY25" fmla="*/ 878541 h 1715230"/>
                    <a:gd name="connsiteX26" fmla="*/ 2894088 w 2894088"/>
                    <a:gd name="connsiteY26" fmla="*/ 1093694 h 1715230"/>
                    <a:gd name="connsiteX27" fmla="*/ 2756629 w 2894088"/>
                    <a:gd name="connsiteY27" fmla="*/ 1093694 h 1715230"/>
                    <a:gd name="connsiteX28" fmla="*/ 2762605 w 2894088"/>
                    <a:gd name="connsiteY28" fmla="*/ 1643529 h 1715230"/>
                    <a:gd name="connsiteX29" fmla="*/ 2481711 w 2894088"/>
                    <a:gd name="connsiteY29" fmla="*/ 1655482 h 1715230"/>
                    <a:gd name="connsiteX30" fmla="*/ 2475735 w 2894088"/>
                    <a:gd name="connsiteY30" fmla="*/ 1362635 h 1715230"/>
                    <a:gd name="connsiteX31" fmla="*/ 2463782 w 2894088"/>
                    <a:gd name="connsiteY31" fmla="*/ 1075764 h 1715230"/>
                    <a:gd name="connsiteX32" fmla="*/ 2457805 w 2894088"/>
                    <a:gd name="connsiteY32" fmla="*/ 890494 h 1715230"/>
                    <a:gd name="connsiteX33" fmla="*/ 2380111 w 2894088"/>
                    <a:gd name="connsiteY33" fmla="*/ 687294 h 1715230"/>
                    <a:gd name="connsiteX34" fmla="*/ 2308394 w 2894088"/>
                    <a:gd name="connsiteY34" fmla="*/ 573741 h 1715230"/>
                    <a:gd name="connsiteX35" fmla="*/ 2141053 w 2894088"/>
                    <a:gd name="connsiteY35" fmla="*/ 400423 h 1715230"/>
                    <a:gd name="connsiteX36" fmla="*/ 1985664 w 2894088"/>
                    <a:gd name="connsiteY36" fmla="*/ 328706 h 1715230"/>
                    <a:gd name="connsiteX37" fmla="*/ 1788441 w 2894088"/>
                    <a:gd name="connsiteY37" fmla="*/ 274917 h 1715230"/>
                    <a:gd name="connsiteX38" fmla="*/ 1633053 w 2894088"/>
                    <a:gd name="connsiteY38" fmla="*/ 286870 h 1715230"/>
                    <a:gd name="connsiteX39" fmla="*/ 1471688 w 2894088"/>
                    <a:gd name="connsiteY39" fmla="*/ 304800 h 1715230"/>
                    <a:gd name="connsiteX40" fmla="*/ 1310323 w 2894088"/>
                    <a:gd name="connsiteY40" fmla="*/ 370541 h 1715230"/>
                    <a:gd name="connsiteX41" fmla="*/ 1160911 w 2894088"/>
                    <a:gd name="connsiteY41" fmla="*/ 478117 h 1715230"/>
                    <a:gd name="connsiteX42" fmla="*/ 1041382 w 2894088"/>
                    <a:gd name="connsiteY42" fmla="*/ 615576 h 1715230"/>
                    <a:gd name="connsiteX43" fmla="*/ 963688 w 2894088"/>
                    <a:gd name="connsiteY43" fmla="*/ 759012 h 1715230"/>
                    <a:gd name="connsiteX44" fmla="*/ 909900 w 2894088"/>
                    <a:gd name="connsiteY44" fmla="*/ 950259 h 1715230"/>
                    <a:gd name="connsiteX45" fmla="*/ 903923 w 2894088"/>
                    <a:gd name="connsiteY45" fmla="*/ 1123576 h 1715230"/>
                    <a:gd name="connsiteX46" fmla="*/ 945758 w 2894088"/>
                    <a:gd name="connsiteY46" fmla="*/ 1272988 h 1715230"/>
                    <a:gd name="connsiteX47" fmla="*/ 999547 w 2894088"/>
                    <a:gd name="connsiteY47" fmla="*/ 1410447 h 1715230"/>
                    <a:gd name="connsiteX48" fmla="*/ 1047358 w 2894088"/>
                    <a:gd name="connsiteY48" fmla="*/ 1518023 h 1715230"/>
                    <a:gd name="connsiteX49" fmla="*/ 1089194 w 2894088"/>
                    <a:gd name="connsiteY49" fmla="*/ 1631576 h 1715230"/>
                    <a:gd name="connsiteX50" fmla="*/ 1119076 w 2894088"/>
                    <a:gd name="connsiteY50" fmla="*/ 1715230 h 1715230"/>
                    <a:gd name="connsiteX51" fmla="*/ 1023443 w 2894088"/>
                    <a:gd name="connsiteY51" fmla="*/ 1709238 h 1715230"/>
                    <a:gd name="connsiteX52" fmla="*/ 724601 w 2894088"/>
                    <a:gd name="connsiteY52" fmla="*/ 1703158 h 1715230"/>
                    <a:gd name="connsiteX53" fmla="*/ 210182 w 2894088"/>
                    <a:gd name="connsiteY53" fmla="*/ 1691161 h 1715230"/>
                    <a:gd name="connsiteX54" fmla="*/ 35368 w 2894088"/>
                    <a:gd name="connsiteY54" fmla="*/ 1649597 h 1715230"/>
                    <a:gd name="connsiteX55" fmla="*/ 1476 w 2894088"/>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226230 w 2910136"/>
                    <a:gd name="connsiteY53" fmla="*/ 1691161 h 1710201"/>
                    <a:gd name="connsiteX54" fmla="*/ 16048 w 2910136"/>
                    <a:gd name="connsiteY54" fmla="*/ 1685458 h 1710201"/>
                    <a:gd name="connsiteX55" fmla="*/ 17524 w 2910136"/>
                    <a:gd name="connsiteY55"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1448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9545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26439 w 2919051"/>
                    <a:gd name="connsiteY0" fmla="*/ 1500094 h 1710201"/>
                    <a:gd name="connsiteX1" fmla="*/ 510533 w 2919051"/>
                    <a:gd name="connsiteY1" fmla="*/ 1494117 h 1710201"/>
                    <a:gd name="connsiteX2" fmla="*/ 504557 w 2919051"/>
                    <a:gd name="connsiteY2" fmla="*/ 1380564 h 1710201"/>
                    <a:gd name="connsiteX3" fmla="*/ 647992 w 2919051"/>
                    <a:gd name="connsiteY3" fmla="*/ 1380564 h 1710201"/>
                    <a:gd name="connsiteX4" fmla="*/ 642016 w 2919051"/>
                    <a:gd name="connsiteY4" fmla="*/ 1081741 h 1710201"/>
                    <a:gd name="connsiteX5" fmla="*/ 671898 w 2919051"/>
                    <a:gd name="connsiteY5" fmla="*/ 902447 h 1710201"/>
                    <a:gd name="connsiteX6" fmla="*/ 707757 w 2919051"/>
                    <a:gd name="connsiteY6" fmla="*/ 693270 h 1710201"/>
                    <a:gd name="connsiteX7" fmla="*/ 785451 w 2919051"/>
                    <a:gd name="connsiteY7" fmla="*/ 525929 h 1710201"/>
                    <a:gd name="connsiteX8" fmla="*/ 881074 w 2919051"/>
                    <a:gd name="connsiteY8" fmla="*/ 394447 h 1710201"/>
                    <a:gd name="connsiteX9" fmla="*/ 1012557 w 2919051"/>
                    <a:gd name="connsiteY9" fmla="*/ 251012 h 1710201"/>
                    <a:gd name="connsiteX10" fmla="*/ 1215757 w 2919051"/>
                    <a:gd name="connsiteY10" fmla="*/ 119529 h 1710201"/>
                    <a:gd name="connsiteX11" fmla="*/ 1395051 w 2919051"/>
                    <a:gd name="connsiteY11" fmla="*/ 53788 h 1710201"/>
                    <a:gd name="connsiteX12" fmla="*/ 1592274 w 2919051"/>
                    <a:gd name="connsiteY12" fmla="*/ 11953 h 1710201"/>
                    <a:gd name="connsiteX13" fmla="*/ 1771568 w 2919051"/>
                    <a:gd name="connsiteY13" fmla="*/ 0 h 1710201"/>
                    <a:gd name="connsiteX14" fmla="*/ 1980745 w 2919051"/>
                    <a:gd name="connsiteY14" fmla="*/ 35859 h 1710201"/>
                    <a:gd name="connsiteX15" fmla="*/ 2160039 w 2919051"/>
                    <a:gd name="connsiteY15" fmla="*/ 95623 h 1710201"/>
                    <a:gd name="connsiteX16" fmla="*/ 2315427 w 2919051"/>
                    <a:gd name="connsiteY16" fmla="*/ 191247 h 1710201"/>
                    <a:gd name="connsiteX17" fmla="*/ 2476792 w 2919051"/>
                    <a:gd name="connsiteY17" fmla="*/ 322729 h 1710201"/>
                    <a:gd name="connsiteX18" fmla="*/ 2572416 w 2919051"/>
                    <a:gd name="connsiteY18" fmla="*/ 430306 h 1710201"/>
                    <a:gd name="connsiteX19" fmla="*/ 2662063 w 2919051"/>
                    <a:gd name="connsiteY19" fmla="*/ 603623 h 1710201"/>
                    <a:gd name="connsiteX20" fmla="*/ 2721827 w 2919051"/>
                    <a:gd name="connsiteY20" fmla="*/ 717176 h 1710201"/>
                    <a:gd name="connsiteX21" fmla="*/ 2751710 w 2919051"/>
                    <a:gd name="connsiteY21" fmla="*/ 818776 h 1710201"/>
                    <a:gd name="connsiteX22" fmla="*/ 2793545 w 2919051"/>
                    <a:gd name="connsiteY22" fmla="*/ 854635 h 1710201"/>
                    <a:gd name="connsiteX23" fmla="*/ 2829404 w 2919051"/>
                    <a:gd name="connsiteY23" fmla="*/ 866588 h 1710201"/>
                    <a:gd name="connsiteX24" fmla="*/ 2871239 w 2919051"/>
                    <a:gd name="connsiteY24" fmla="*/ 872564 h 1710201"/>
                    <a:gd name="connsiteX25" fmla="*/ 2919051 w 2919051"/>
                    <a:gd name="connsiteY25" fmla="*/ 878541 h 1710201"/>
                    <a:gd name="connsiteX26" fmla="*/ 2919051 w 2919051"/>
                    <a:gd name="connsiteY26" fmla="*/ 1093694 h 1710201"/>
                    <a:gd name="connsiteX27" fmla="*/ 2781592 w 2919051"/>
                    <a:gd name="connsiteY27" fmla="*/ 1093694 h 1710201"/>
                    <a:gd name="connsiteX28" fmla="*/ 2787568 w 2919051"/>
                    <a:gd name="connsiteY28" fmla="*/ 1643529 h 1710201"/>
                    <a:gd name="connsiteX29" fmla="*/ 2506674 w 2919051"/>
                    <a:gd name="connsiteY29" fmla="*/ 1655482 h 1710201"/>
                    <a:gd name="connsiteX30" fmla="*/ 2500698 w 2919051"/>
                    <a:gd name="connsiteY30" fmla="*/ 1362635 h 1710201"/>
                    <a:gd name="connsiteX31" fmla="*/ 2488745 w 2919051"/>
                    <a:gd name="connsiteY31" fmla="*/ 1075764 h 1710201"/>
                    <a:gd name="connsiteX32" fmla="*/ 2482768 w 2919051"/>
                    <a:gd name="connsiteY32" fmla="*/ 890494 h 1710201"/>
                    <a:gd name="connsiteX33" fmla="*/ 2405074 w 2919051"/>
                    <a:gd name="connsiteY33" fmla="*/ 687294 h 1710201"/>
                    <a:gd name="connsiteX34" fmla="*/ 2333357 w 2919051"/>
                    <a:gd name="connsiteY34" fmla="*/ 573741 h 1710201"/>
                    <a:gd name="connsiteX35" fmla="*/ 2166016 w 2919051"/>
                    <a:gd name="connsiteY35" fmla="*/ 400423 h 1710201"/>
                    <a:gd name="connsiteX36" fmla="*/ 2010627 w 2919051"/>
                    <a:gd name="connsiteY36" fmla="*/ 328706 h 1710201"/>
                    <a:gd name="connsiteX37" fmla="*/ 1813404 w 2919051"/>
                    <a:gd name="connsiteY37" fmla="*/ 274917 h 1710201"/>
                    <a:gd name="connsiteX38" fmla="*/ 1658016 w 2919051"/>
                    <a:gd name="connsiteY38" fmla="*/ 286870 h 1710201"/>
                    <a:gd name="connsiteX39" fmla="*/ 1496651 w 2919051"/>
                    <a:gd name="connsiteY39" fmla="*/ 304800 h 1710201"/>
                    <a:gd name="connsiteX40" fmla="*/ 1335286 w 2919051"/>
                    <a:gd name="connsiteY40" fmla="*/ 370541 h 1710201"/>
                    <a:gd name="connsiteX41" fmla="*/ 1185874 w 2919051"/>
                    <a:gd name="connsiteY41" fmla="*/ 478117 h 1710201"/>
                    <a:gd name="connsiteX42" fmla="*/ 1066345 w 2919051"/>
                    <a:gd name="connsiteY42" fmla="*/ 615576 h 1710201"/>
                    <a:gd name="connsiteX43" fmla="*/ 988651 w 2919051"/>
                    <a:gd name="connsiteY43" fmla="*/ 759012 h 1710201"/>
                    <a:gd name="connsiteX44" fmla="*/ 934863 w 2919051"/>
                    <a:gd name="connsiteY44" fmla="*/ 950259 h 1710201"/>
                    <a:gd name="connsiteX45" fmla="*/ 928886 w 2919051"/>
                    <a:gd name="connsiteY45" fmla="*/ 1123576 h 1710201"/>
                    <a:gd name="connsiteX46" fmla="*/ 970721 w 2919051"/>
                    <a:gd name="connsiteY46" fmla="*/ 1272988 h 1710201"/>
                    <a:gd name="connsiteX47" fmla="*/ 1024510 w 2919051"/>
                    <a:gd name="connsiteY47" fmla="*/ 1410447 h 1710201"/>
                    <a:gd name="connsiteX48" fmla="*/ 1072321 w 2919051"/>
                    <a:gd name="connsiteY48" fmla="*/ 1518023 h 1710201"/>
                    <a:gd name="connsiteX49" fmla="*/ 1114157 w 2919051"/>
                    <a:gd name="connsiteY49" fmla="*/ 1631576 h 1710201"/>
                    <a:gd name="connsiteX50" fmla="*/ 1150016 w 2919051"/>
                    <a:gd name="connsiteY50" fmla="*/ 1703276 h 1710201"/>
                    <a:gd name="connsiteX51" fmla="*/ 1048406 w 2919051"/>
                    <a:gd name="connsiteY51" fmla="*/ 1709238 h 1710201"/>
                    <a:gd name="connsiteX52" fmla="*/ 749564 w 2919051"/>
                    <a:gd name="connsiteY52" fmla="*/ 1703158 h 1710201"/>
                    <a:gd name="connsiteX53" fmla="*/ 547077 w 2919051"/>
                    <a:gd name="connsiteY53" fmla="*/ 1695458 h 1710201"/>
                    <a:gd name="connsiteX54" fmla="*/ 235145 w 2919051"/>
                    <a:gd name="connsiteY54" fmla="*/ 1691161 h 1710201"/>
                    <a:gd name="connsiteX55" fmla="*/ 24963 w 2919051"/>
                    <a:gd name="connsiteY55" fmla="*/ 1685458 h 1710201"/>
                    <a:gd name="connsiteX56" fmla="*/ 4152 w 2919051"/>
                    <a:gd name="connsiteY56" fmla="*/ 1595438 h 1710201"/>
                    <a:gd name="connsiteX57" fmla="*/ 26439 w 2919051"/>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7636 w 2911724"/>
                    <a:gd name="connsiteY55" fmla="*/ 1685458 h 1710201"/>
                    <a:gd name="connsiteX56" fmla="*/ 15879 w 2911724"/>
                    <a:gd name="connsiteY56" fmla="*/ 1595438 h 1710201"/>
                    <a:gd name="connsiteX57" fmla="*/ 19112 w 2911724"/>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32581 w 2911724"/>
                    <a:gd name="connsiteY54" fmla="*/ 1700687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433387 w 2911724"/>
                    <a:gd name="connsiteY54" fmla="*/ 1700213 h 1710201"/>
                    <a:gd name="connsiteX55" fmla="*/ 232581 w 2911724"/>
                    <a:gd name="connsiteY55" fmla="*/ 1700687 h 1710201"/>
                    <a:gd name="connsiteX56" fmla="*/ 133350 w 2911724"/>
                    <a:gd name="connsiteY56" fmla="*/ 1695450 h 1710201"/>
                    <a:gd name="connsiteX57" fmla="*/ 17636 w 2911724"/>
                    <a:gd name="connsiteY57" fmla="*/ 1685458 h 1710201"/>
                    <a:gd name="connsiteX58" fmla="*/ 15879 w 2911724"/>
                    <a:gd name="connsiteY58" fmla="*/ 1595438 h 1710201"/>
                    <a:gd name="connsiteX59" fmla="*/ 19112 w 2911724"/>
                    <a:gd name="connsiteY59"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695458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704984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05241"/>
                    <a:gd name="connsiteX1" fmla="*/ 503206 w 2911724"/>
                    <a:gd name="connsiteY1" fmla="*/ 1494117 h 1705241"/>
                    <a:gd name="connsiteX2" fmla="*/ 497230 w 2911724"/>
                    <a:gd name="connsiteY2" fmla="*/ 1380564 h 1705241"/>
                    <a:gd name="connsiteX3" fmla="*/ 640665 w 2911724"/>
                    <a:gd name="connsiteY3" fmla="*/ 1380564 h 1705241"/>
                    <a:gd name="connsiteX4" fmla="*/ 634689 w 2911724"/>
                    <a:gd name="connsiteY4" fmla="*/ 1081741 h 1705241"/>
                    <a:gd name="connsiteX5" fmla="*/ 664571 w 2911724"/>
                    <a:gd name="connsiteY5" fmla="*/ 902447 h 1705241"/>
                    <a:gd name="connsiteX6" fmla="*/ 700430 w 2911724"/>
                    <a:gd name="connsiteY6" fmla="*/ 693270 h 1705241"/>
                    <a:gd name="connsiteX7" fmla="*/ 778124 w 2911724"/>
                    <a:gd name="connsiteY7" fmla="*/ 525929 h 1705241"/>
                    <a:gd name="connsiteX8" fmla="*/ 873747 w 2911724"/>
                    <a:gd name="connsiteY8" fmla="*/ 394447 h 1705241"/>
                    <a:gd name="connsiteX9" fmla="*/ 1005230 w 2911724"/>
                    <a:gd name="connsiteY9" fmla="*/ 251012 h 1705241"/>
                    <a:gd name="connsiteX10" fmla="*/ 1208430 w 2911724"/>
                    <a:gd name="connsiteY10" fmla="*/ 119529 h 1705241"/>
                    <a:gd name="connsiteX11" fmla="*/ 1387724 w 2911724"/>
                    <a:gd name="connsiteY11" fmla="*/ 53788 h 1705241"/>
                    <a:gd name="connsiteX12" fmla="*/ 1584947 w 2911724"/>
                    <a:gd name="connsiteY12" fmla="*/ 11953 h 1705241"/>
                    <a:gd name="connsiteX13" fmla="*/ 1764241 w 2911724"/>
                    <a:gd name="connsiteY13" fmla="*/ 0 h 1705241"/>
                    <a:gd name="connsiteX14" fmla="*/ 1973418 w 2911724"/>
                    <a:gd name="connsiteY14" fmla="*/ 35859 h 1705241"/>
                    <a:gd name="connsiteX15" fmla="*/ 2152712 w 2911724"/>
                    <a:gd name="connsiteY15" fmla="*/ 95623 h 1705241"/>
                    <a:gd name="connsiteX16" fmla="*/ 2308100 w 2911724"/>
                    <a:gd name="connsiteY16" fmla="*/ 191247 h 1705241"/>
                    <a:gd name="connsiteX17" fmla="*/ 2469465 w 2911724"/>
                    <a:gd name="connsiteY17" fmla="*/ 322729 h 1705241"/>
                    <a:gd name="connsiteX18" fmla="*/ 2565089 w 2911724"/>
                    <a:gd name="connsiteY18" fmla="*/ 430306 h 1705241"/>
                    <a:gd name="connsiteX19" fmla="*/ 2654736 w 2911724"/>
                    <a:gd name="connsiteY19" fmla="*/ 603623 h 1705241"/>
                    <a:gd name="connsiteX20" fmla="*/ 2714500 w 2911724"/>
                    <a:gd name="connsiteY20" fmla="*/ 717176 h 1705241"/>
                    <a:gd name="connsiteX21" fmla="*/ 2744383 w 2911724"/>
                    <a:gd name="connsiteY21" fmla="*/ 818776 h 1705241"/>
                    <a:gd name="connsiteX22" fmla="*/ 2786218 w 2911724"/>
                    <a:gd name="connsiteY22" fmla="*/ 854635 h 1705241"/>
                    <a:gd name="connsiteX23" fmla="*/ 2822077 w 2911724"/>
                    <a:gd name="connsiteY23" fmla="*/ 866588 h 1705241"/>
                    <a:gd name="connsiteX24" fmla="*/ 2863912 w 2911724"/>
                    <a:gd name="connsiteY24" fmla="*/ 872564 h 1705241"/>
                    <a:gd name="connsiteX25" fmla="*/ 2911724 w 2911724"/>
                    <a:gd name="connsiteY25" fmla="*/ 878541 h 1705241"/>
                    <a:gd name="connsiteX26" fmla="*/ 2911724 w 2911724"/>
                    <a:gd name="connsiteY26" fmla="*/ 1093694 h 1705241"/>
                    <a:gd name="connsiteX27" fmla="*/ 2774265 w 2911724"/>
                    <a:gd name="connsiteY27" fmla="*/ 1093694 h 1705241"/>
                    <a:gd name="connsiteX28" fmla="*/ 2780241 w 2911724"/>
                    <a:gd name="connsiteY28" fmla="*/ 1643529 h 1705241"/>
                    <a:gd name="connsiteX29" fmla="*/ 2499347 w 2911724"/>
                    <a:gd name="connsiteY29" fmla="*/ 1655482 h 1705241"/>
                    <a:gd name="connsiteX30" fmla="*/ 2493371 w 2911724"/>
                    <a:gd name="connsiteY30" fmla="*/ 1362635 h 1705241"/>
                    <a:gd name="connsiteX31" fmla="*/ 2481418 w 2911724"/>
                    <a:gd name="connsiteY31" fmla="*/ 1075764 h 1705241"/>
                    <a:gd name="connsiteX32" fmla="*/ 2475441 w 2911724"/>
                    <a:gd name="connsiteY32" fmla="*/ 890494 h 1705241"/>
                    <a:gd name="connsiteX33" fmla="*/ 2397747 w 2911724"/>
                    <a:gd name="connsiteY33" fmla="*/ 687294 h 1705241"/>
                    <a:gd name="connsiteX34" fmla="*/ 2326030 w 2911724"/>
                    <a:gd name="connsiteY34" fmla="*/ 573741 h 1705241"/>
                    <a:gd name="connsiteX35" fmla="*/ 2158689 w 2911724"/>
                    <a:gd name="connsiteY35" fmla="*/ 400423 h 1705241"/>
                    <a:gd name="connsiteX36" fmla="*/ 2003300 w 2911724"/>
                    <a:gd name="connsiteY36" fmla="*/ 328706 h 1705241"/>
                    <a:gd name="connsiteX37" fmla="*/ 1806077 w 2911724"/>
                    <a:gd name="connsiteY37" fmla="*/ 274917 h 1705241"/>
                    <a:gd name="connsiteX38" fmla="*/ 1650689 w 2911724"/>
                    <a:gd name="connsiteY38" fmla="*/ 286870 h 1705241"/>
                    <a:gd name="connsiteX39" fmla="*/ 1489324 w 2911724"/>
                    <a:gd name="connsiteY39" fmla="*/ 304800 h 1705241"/>
                    <a:gd name="connsiteX40" fmla="*/ 1327959 w 2911724"/>
                    <a:gd name="connsiteY40" fmla="*/ 370541 h 1705241"/>
                    <a:gd name="connsiteX41" fmla="*/ 1178547 w 2911724"/>
                    <a:gd name="connsiteY41" fmla="*/ 478117 h 1705241"/>
                    <a:gd name="connsiteX42" fmla="*/ 1059018 w 2911724"/>
                    <a:gd name="connsiteY42" fmla="*/ 615576 h 1705241"/>
                    <a:gd name="connsiteX43" fmla="*/ 981324 w 2911724"/>
                    <a:gd name="connsiteY43" fmla="*/ 759012 h 1705241"/>
                    <a:gd name="connsiteX44" fmla="*/ 927536 w 2911724"/>
                    <a:gd name="connsiteY44" fmla="*/ 950259 h 1705241"/>
                    <a:gd name="connsiteX45" fmla="*/ 921559 w 2911724"/>
                    <a:gd name="connsiteY45" fmla="*/ 1123576 h 1705241"/>
                    <a:gd name="connsiteX46" fmla="*/ 963394 w 2911724"/>
                    <a:gd name="connsiteY46" fmla="*/ 1272988 h 1705241"/>
                    <a:gd name="connsiteX47" fmla="*/ 1017183 w 2911724"/>
                    <a:gd name="connsiteY47" fmla="*/ 1410447 h 1705241"/>
                    <a:gd name="connsiteX48" fmla="*/ 1064994 w 2911724"/>
                    <a:gd name="connsiteY48" fmla="*/ 1518023 h 1705241"/>
                    <a:gd name="connsiteX49" fmla="*/ 1106830 w 2911724"/>
                    <a:gd name="connsiteY49" fmla="*/ 1631576 h 1705241"/>
                    <a:gd name="connsiteX50" fmla="*/ 1142689 w 2911724"/>
                    <a:gd name="connsiteY50" fmla="*/ 1703276 h 1705241"/>
                    <a:gd name="connsiteX51" fmla="*/ 1041079 w 2911724"/>
                    <a:gd name="connsiteY51" fmla="*/ 1694949 h 1705241"/>
                    <a:gd name="connsiteX52" fmla="*/ 742237 w 2911724"/>
                    <a:gd name="connsiteY52" fmla="*/ 1703158 h 1705241"/>
                    <a:gd name="connsiteX53" fmla="*/ 623887 w 2911724"/>
                    <a:gd name="connsiteY53" fmla="*/ 1704975 h 1705241"/>
                    <a:gd name="connsiteX54" fmla="*/ 539750 w 2911724"/>
                    <a:gd name="connsiteY54" fmla="*/ 1704984 h 1705241"/>
                    <a:gd name="connsiteX55" fmla="*/ 433387 w 2911724"/>
                    <a:gd name="connsiteY55" fmla="*/ 1700213 h 1705241"/>
                    <a:gd name="connsiteX56" fmla="*/ 232581 w 2911724"/>
                    <a:gd name="connsiteY56" fmla="*/ 1700687 h 1705241"/>
                    <a:gd name="connsiteX57" fmla="*/ 133350 w 2911724"/>
                    <a:gd name="connsiteY57" fmla="*/ 1695450 h 1705241"/>
                    <a:gd name="connsiteX58" fmla="*/ 17636 w 2911724"/>
                    <a:gd name="connsiteY58" fmla="*/ 1685458 h 1705241"/>
                    <a:gd name="connsiteX59" fmla="*/ 15879 w 2911724"/>
                    <a:gd name="connsiteY59" fmla="*/ 1595438 h 1705241"/>
                    <a:gd name="connsiteX60" fmla="*/ 19112 w 2911724"/>
                    <a:gd name="connsiteY60" fmla="*/ 1505910 h 1705241"/>
                    <a:gd name="connsiteX0" fmla="*/ 11180 w 2903792"/>
                    <a:gd name="connsiteY0" fmla="*/ 1500094 h 1705241"/>
                    <a:gd name="connsiteX1" fmla="*/ 495274 w 2903792"/>
                    <a:gd name="connsiteY1" fmla="*/ 1494117 h 1705241"/>
                    <a:gd name="connsiteX2" fmla="*/ 489298 w 2903792"/>
                    <a:gd name="connsiteY2" fmla="*/ 1380564 h 1705241"/>
                    <a:gd name="connsiteX3" fmla="*/ 632733 w 2903792"/>
                    <a:gd name="connsiteY3" fmla="*/ 1380564 h 1705241"/>
                    <a:gd name="connsiteX4" fmla="*/ 626757 w 2903792"/>
                    <a:gd name="connsiteY4" fmla="*/ 1081741 h 1705241"/>
                    <a:gd name="connsiteX5" fmla="*/ 656639 w 2903792"/>
                    <a:gd name="connsiteY5" fmla="*/ 902447 h 1705241"/>
                    <a:gd name="connsiteX6" fmla="*/ 692498 w 2903792"/>
                    <a:gd name="connsiteY6" fmla="*/ 693270 h 1705241"/>
                    <a:gd name="connsiteX7" fmla="*/ 770192 w 2903792"/>
                    <a:gd name="connsiteY7" fmla="*/ 525929 h 1705241"/>
                    <a:gd name="connsiteX8" fmla="*/ 865815 w 2903792"/>
                    <a:gd name="connsiteY8" fmla="*/ 394447 h 1705241"/>
                    <a:gd name="connsiteX9" fmla="*/ 997298 w 2903792"/>
                    <a:gd name="connsiteY9" fmla="*/ 251012 h 1705241"/>
                    <a:gd name="connsiteX10" fmla="*/ 1200498 w 2903792"/>
                    <a:gd name="connsiteY10" fmla="*/ 119529 h 1705241"/>
                    <a:gd name="connsiteX11" fmla="*/ 1379792 w 2903792"/>
                    <a:gd name="connsiteY11" fmla="*/ 53788 h 1705241"/>
                    <a:gd name="connsiteX12" fmla="*/ 1577015 w 2903792"/>
                    <a:gd name="connsiteY12" fmla="*/ 11953 h 1705241"/>
                    <a:gd name="connsiteX13" fmla="*/ 1756309 w 2903792"/>
                    <a:gd name="connsiteY13" fmla="*/ 0 h 1705241"/>
                    <a:gd name="connsiteX14" fmla="*/ 1965486 w 2903792"/>
                    <a:gd name="connsiteY14" fmla="*/ 35859 h 1705241"/>
                    <a:gd name="connsiteX15" fmla="*/ 2144780 w 2903792"/>
                    <a:gd name="connsiteY15" fmla="*/ 95623 h 1705241"/>
                    <a:gd name="connsiteX16" fmla="*/ 2300168 w 2903792"/>
                    <a:gd name="connsiteY16" fmla="*/ 191247 h 1705241"/>
                    <a:gd name="connsiteX17" fmla="*/ 2461533 w 2903792"/>
                    <a:gd name="connsiteY17" fmla="*/ 322729 h 1705241"/>
                    <a:gd name="connsiteX18" fmla="*/ 2557157 w 2903792"/>
                    <a:gd name="connsiteY18" fmla="*/ 430306 h 1705241"/>
                    <a:gd name="connsiteX19" fmla="*/ 2646804 w 2903792"/>
                    <a:gd name="connsiteY19" fmla="*/ 603623 h 1705241"/>
                    <a:gd name="connsiteX20" fmla="*/ 2706568 w 2903792"/>
                    <a:gd name="connsiteY20" fmla="*/ 717176 h 1705241"/>
                    <a:gd name="connsiteX21" fmla="*/ 2736451 w 2903792"/>
                    <a:gd name="connsiteY21" fmla="*/ 818776 h 1705241"/>
                    <a:gd name="connsiteX22" fmla="*/ 2778286 w 2903792"/>
                    <a:gd name="connsiteY22" fmla="*/ 854635 h 1705241"/>
                    <a:gd name="connsiteX23" fmla="*/ 2814145 w 2903792"/>
                    <a:gd name="connsiteY23" fmla="*/ 866588 h 1705241"/>
                    <a:gd name="connsiteX24" fmla="*/ 2855980 w 2903792"/>
                    <a:gd name="connsiteY24" fmla="*/ 872564 h 1705241"/>
                    <a:gd name="connsiteX25" fmla="*/ 2903792 w 2903792"/>
                    <a:gd name="connsiteY25" fmla="*/ 878541 h 1705241"/>
                    <a:gd name="connsiteX26" fmla="*/ 2903792 w 2903792"/>
                    <a:gd name="connsiteY26" fmla="*/ 1093694 h 1705241"/>
                    <a:gd name="connsiteX27" fmla="*/ 2766333 w 2903792"/>
                    <a:gd name="connsiteY27" fmla="*/ 1093694 h 1705241"/>
                    <a:gd name="connsiteX28" fmla="*/ 2772309 w 2903792"/>
                    <a:gd name="connsiteY28" fmla="*/ 1643529 h 1705241"/>
                    <a:gd name="connsiteX29" fmla="*/ 2491415 w 2903792"/>
                    <a:gd name="connsiteY29" fmla="*/ 1655482 h 1705241"/>
                    <a:gd name="connsiteX30" fmla="*/ 2485439 w 2903792"/>
                    <a:gd name="connsiteY30" fmla="*/ 1362635 h 1705241"/>
                    <a:gd name="connsiteX31" fmla="*/ 2473486 w 2903792"/>
                    <a:gd name="connsiteY31" fmla="*/ 1075764 h 1705241"/>
                    <a:gd name="connsiteX32" fmla="*/ 2467509 w 2903792"/>
                    <a:gd name="connsiteY32" fmla="*/ 890494 h 1705241"/>
                    <a:gd name="connsiteX33" fmla="*/ 2389815 w 2903792"/>
                    <a:gd name="connsiteY33" fmla="*/ 687294 h 1705241"/>
                    <a:gd name="connsiteX34" fmla="*/ 2318098 w 2903792"/>
                    <a:gd name="connsiteY34" fmla="*/ 573741 h 1705241"/>
                    <a:gd name="connsiteX35" fmla="*/ 2150757 w 2903792"/>
                    <a:gd name="connsiteY35" fmla="*/ 400423 h 1705241"/>
                    <a:gd name="connsiteX36" fmla="*/ 1995368 w 2903792"/>
                    <a:gd name="connsiteY36" fmla="*/ 328706 h 1705241"/>
                    <a:gd name="connsiteX37" fmla="*/ 1798145 w 2903792"/>
                    <a:gd name="connsiteY37" fmla="*/ 274917 h 1705241"/>
                    <a:gd name="connsiteX38" fmla="*/ 1642757 w 2903792"/>
                    <a:gd name="connsiteY38" fmla="*/ 286870 h 1705241"/>
                    <a:gd name="connsiteX39" fmla="*/ 1481392 w 2903792"/>
                    <a:gd name="connsiteY39" fmla="*/ 304800 h 1705241"/>
                    <a:gd name="connsiteX40" fmla="*/ 1320027 w 2903792"/>
                    <a:gd name="connsiteY40" fmla="*/ 370541 h 1705241"/>
                    <a:gd name="connsiteX41" fmla="*/ 1170615 w 2903792"/>
                    <a:gd name="connsiteY41" fmla="*/ 478117 h 1705241"/>
                    <a:gd name="connsiteX42" fmla="*/ 1051086 w 2903792"/>
                    <a:gd name="connsiteY42" fmla="*/ 615576 h 1705241"/>
                    <a:gd name="connsiteX43" fmla="*/ 973392 w 2903792"/>
                    <a:gd name="connsiteY43" fmla="*/ 759012 h 1705241"/>
                    <a:gd name="connsiteX44" fmla="*/ 919604 w 2903792"/>
                    <a:gd name="connsiteY44" fmla="*/ 950259 h 1705241"/>
                    <a:gd name="connsiteX45" fmla="*/ 913627 w 2903792"/>
                    <a:gd name="connsiteY45" fmla="*/ 1123576 h 1705241"/>
                    <a:gd name="connsiteX46" fmla="*/ 955462 w 2903792"/>
                    <a:gd name="connsiteY46" fmla="*/ 1272988 h 1705241"/>
                    <a:gd name="connsiteX47" fmla="*/ 1009251 w 2903792"/>
                    <a:gd name="connsiteY47" fmla="*/ 1410447 h 1705241"/>
                    <a:gd name="connsiteX48" fmla="*/ 1057062 w 2903792"/>
                    <a:gd name="connsiteY48" fmla="*/ 1518023 h 1705241"/>
                    <a:gd name="connsiteX49" fmla="*/ 1098898 w 2903792"/>
                    <a:gd name="connsiteY49" fmla="*/ 1631576 h 1705241"/>
                    <a:gd name="connsiteX50" fmla="*/ 1134757 w 2903792"/>
                    <a:gd name="connsiteY50" fmla="*/ 1703276 h 1705241"/>
                    <a:gd name="connsiteX51" fmla="*/ 1033147 w 2903792"/>
                    <a:gd name="connsiteY51" fmla="*/ 1694949 h 1705241"/>
                    <a:gd name="connsiteX52" fmla="*/ 734305 w 2903792"/>
                    <a:gd name="connsiteY52" fmla="*/ 1703158 h 1705241"/>
                    <a:gd name="connsiteX53" fmla="*/ 615955 w 2903792"/>
                    <a:gd name="connsiteY53" fmla="*/ 1704975 h 1705241"/>
                    <a:gd name="connsiteX54" fmla="*/ 531818 w 2903792"/>
                    <a:gd name="connsiteY54" fmla="*/ 1704984 h 1705241"/>
                    <a:gd name="connsiteX55" fmla="*/ 425455 w 2903792"/>
                    <a:gd name="connsiteY55" fmla="*/ 1700213 h 1705241"/>
                    <a:gd name="connsiteX56" fmla="*/ 224649 w 2903792"/>
                    <a:gd name="connsiteY56" fmla="*/ 1700687 h 1705241"/>
                    <a:gd name="connsiteX57" fmla="*/ 125418 w 2903792"/>
                    <a:gd name="connsiteY57" fmla="*/ 1695450 h 1705241"/>
                    <a:gd name="connsiteX58" fmla="*/ 9704 w 2903792"/>
                    <a:gd name="connsiteY58" fmla="*/ 1685458 h 1705241"/>
                    <a:gd name="connsiteX59" fmla="*/ 6355 w 2903792"/>
                    <a:gd name="connsiteY59" fmla="*/ 1633538 h 1705241"/>
                    <a:gd name="connsiteX60" fmla="*/ 7947 w 2903792"/>
                    <a:gd name="connsiteY60" fmla="*/ 1595438 h 1705241"/>
                    <a:gd name="connsiteX61" fmla="*/ 11180 w 2903792"/>
                    <a:gd name="connsiteY61" fmla="*/ 1505910 h 1705241"/>
                    <a:gd name="connsiteX0" fmla="*/ 7467 w 2900079"/>
                    <a:gd name="connsiteY0" fmla="*/ 1500094 h 1705241"/>
                    <a:gd name="connsiteX1" fmla="*/ 491561 w 2900079"/>
                    <a:gd name="connsiteY1" fmla="*/ 1494117 h 1705241"/>
                    <a:gd name="connsiteX2" fmla="*/ 485585 w 2900079"/>
                    <a:gd name="connsiteY2" fmla="*/ 1380564 h 1705241"/>
                    <a:gd name="connsiteX3" fmla="*/ 629020 w 2900079"/>
                    <a:gd name="connsiteY3" fmla="*/ 1380564 h 1705241"/>
                    <a:gd name="connsiteX4" fmla="*/ 623044 w 2900079"/>
                    <a:gd name="connsiteY4" fmla="*/ 1081741 h 1705241"/>
                    <a:gd name="connsiteX5" fmla="*/ 652926 w 2900079"/>
                    <a:gd name="connsiteY5" fmla="*/ 902447 h 1705241"/>
                    <a:gd name="connsiteX6" fmla="*/ 688785 w 2900079"/>
                    <a:gd name="connsiteY6" fmla="*/ 693270 h 1705241"/>
                    <a:gd name="connsiteX7" fmla="*/ 766479 w 2900079"/>
                    <a:gd name="connsiteY7" fmla="*/ 525929 h 1705241"/>
                    <a:gd name="connsiteX8" fmla="*/ 862102 w 2900079"/>
                    <a:gd name="connsiteY8" fmla="*/ 394447 h 1705241"/>
                    <a:gd name="connsiteX9" fmla="*/ 993585 w 2900079"/>
                    <a:gd name="connsiteY9" fmla="*/ 251012 h 1705241"/>
                    <a:gd name="connsiteX10" fmla="*/ 1196785 w 2900079"/>
                    <a:gd name="connsiteY10" fmla="*/ 119529 h 1705241"/>
                    <a:gd name="connsiteX11" fmla="*/ 1376079 w 2900079"/>
                    <a:gd name="connsiteY11" fmla="*/ 53788 h 1705241"/>
                    <a:gd name="connsiteX12" fmla="*/ 1573302 w 2900079"/>
                    <a:gd name="connsiteY12" fmla="*/ 11953 h 1705241"/>
                    <a:gd name="connsiteX13" fmla="*/ 1752596 w 2900079"/>
                    <a:gd name="connsiteY13" fmla="*/ 0 h 1705241"/>
                    <a:gd name="connsiteX14" fmla="*/ 1961773 w 2900079"/>
                    <a:gd name="connsiteY14" fmla="*/ 35859 h 1705241"/>
                    <a:gd name="connsiteX15" fmla="*/ 2141067 w 2900079"/>
                    <a:gd name="connsiteY15" fmla="*/ 95623 h 1705241"/>
                    <a:gd name="connsiteX16" fmla="*/ 2296455 w 2900079"/>
                    <a:gd name="connsiteY16" fmla="*/ 191247 h 1705241"/>
                    <a:gd name="connsiteX17" fmla="*/ 2457820 w 2900079"/>
                    <a:gd name="connsiteY17" fmla="*/ 322729 h 1705241"/>
                    <a:gd name="connsiteX18" fmla="*/ 2553444 w 2900079"/>
                    <a:gd name="connsiteY18" fmla="*/ 430306 h 1705241"/>
                    <a:gd name="connsiteX19" fmla="*/ 2643091 w 2900079"/>
                    <a:gd name="connsiteY19" fmla="*/ 603623 h 1705241"/>
                    <a:gd name="connsiteX20" fmla="*/ 2702855 w 2900079"/>
                    <a:gd name="connsiteY20" fmla="*/ 717176 h 1705241"/>
                    <a:gd name="connsiteX21" fmla="*/ 2732738 w 2900079"/>
                    <a:gd name="connsiteY21" fmla="*/ 818776 h 1705241"/>
                    <a:gd name="connsiteX22" fmla="*/ 2774573 w 2900079"/>
                    <a:gd name="connsiteY22" fmla="*/ 854635 h 1705241"/>
                    <a:gd name="connsiteX23" fmla="*/ 2810432 w 2900079"/>
                    <a:gd name="connsiteY23" fmla="*/ 866588 h 1705241"/>
                    <a:gd name="connsiteX24" fmla="*/ 2852267 w 2900079"/>
                    <a:gd name="connsiteY24" fmla="*/ 872564 h 1705241"/>
                    <a:gd name="connsiteX25" fmla="*/ 2900079 w 2900079"/>
                    <a:gd name="connsiteY25" fmla="*/ 878541 h 1705241"/>
                    <a:gd name="connsiteX26" fmla="*/ 2900079 w 2900079"/>
                    <a:gd name="connsiteY26" fmla="*/ 1093694 h 1705241"/>
                    <a:gd name="connsiteX27" fmla="*/ 2762620 w 2900079"/>
                    <a:gd name="connsiteY27" fmla="*/ 1093694 h 1705241"/>
                    <a:gd name="connsiteX28" fmla="*/ 2768596 w 2900079"/>
                    <a:gd name="connsiteY28" fmla="*/ 1643529 h 1705241"/>
                    <a:gd name="connsiteX29" fmla="*/ 2487702 w 2900079"/>
                    <a:gd name="connsiteY29" fmla="*/ 1655482 h 1705241"/>
                    <a:gd name="connsiteX30" fmla="*/ 2481726 w 2900079"/>
                    <a:gd name="connsiteY30" fmla="*/ 1362635 h 1705241"/>
                    <a:gd name="connsiteX31" fmla="*/ 2469773 w 2900079"/>
                    <a:gd name="connsiteY31" fmla="*/ 1075764 h 1705241"/>
                    <a:gd name="connsiteX32" fmla="*/ 2463796 w 2900079"/>
                    <a:gd name="connsiteY32" fmla="*/ 890494 h 1705241"/>
                    <a:gd name="connsiteX33" fmla="*/ 2386102 w 2900079"/>
                    <a:gd name="connsiteY33" fmla="*/ 687294 h 1705241"/>
                    <a:gd name="connsiteX34" fmla="*/ 2314385 w 2900079"/>
                    <a:gd name="connsiteY34" fmla="*/ 573741 h 1705241"/>
                    <a:gd name="connsiteX35" fmla="*/ 2147044 w 2900079"/>
                    <a:gd name="connsiteY35" fmla="*/ 400423 h 1705241"/>
                    <a:gd name="connsiteX36" fmla="*/ 1991655 w 2900079"/>
                    <a:gd name="connsiteY36" fmla="*/ 328706 h 1705241"/>
                    <a:gd name="connsiteX37" fmla="*/ 1794432 w 2900079"/>
                    <a:gd name="connsiteY37" fmla="*/ 274917 h 1705241"/>
                    <a:gd name="connsiteX38" fmla="*/ 1639044 w 2900079"/>
                    <a:gd name="connsiteY38" fmla="*/ 286870 h 1705241"/>
                    <a:gd name="connsiteX39" fmla="*/ 1477679 w 2900079"/>
                    <a:gd name="connsiteY39" fmla="*/ 304800 h 1705241"/>
                    <a:gd name="connsiteX40" fmla="*/ 1316314 w 2900079"/>
                    <a:gd name="connsiteY40" fmla="*/ 370541 h 1705241"/>
                    <a:gd name="connsiteX41" fmla="*/ 1166902 w 2900079"/>
                    <a:gd name="connsiteY41" fmla="*/ 478117 h 1705241"/>
                    <a:gd name="connsiteX42" fmla="*/ 1047373 w 2900079"/>
                    <a:gd name="connsiteY42" fmla="*/ 615576 h 1705241"/>
                    <a:gd name="connsiteX43" fmla="*/ 969679 w 2900079"/>
                    <a:gd name="connsiteY43" fmla="*/ 759012 h 1705241"/>
                    <a:gd name="connsiteX44" fmla="*/ 915891 w 2900079"/>
                    <a:gd name="connsiteY44" fmla="*/ 950259 h 1705241"/>
                    <a:gd name="connsiteX45" fmla="*/ 909914 w 2900079"/>
                    <a:gd name="connsiteY45" fmla="*/ 1123576 h 1705241"/>
                    <a:gd name="connsiteX46" fmla="*/ 951749 w 2900079"/>
                    <a:gd name="connsiteY46" fmla="*/ 1272988 h 1705241"/>
                    <a:gd name="connsiteX47" fmla="*/ 1005538 w 2900079"/>
                    <a:gd name="connsiteY47" fmla="*/ 1410447 h 1705241"/>
                    <a:gd name="connsiteX48" fmla="*/ 1053349 w 2900079"/>
                    <a:gd name="connsiteY48" fmla="*/ 1518023 h 1705241"/>
                    <a:gd name="connsiteX49" fmla="*/ 1095185 w 2900079"/>
                    <a:gd name="connsiteY49" fmla="*/ 1631576 h 1705241"/>
                    <a:gd name="connsiteX50" fmla="*/ 1131044 w 2900079"/>
                    <a:gd name="connsiteY50" fmla="*/ 1703276 h 1705241"/>
                    <a:gd name="connsiteX51" fmla="*/ 1029434 w 2900079"/>
                    <a:gd name="connsiteY51" fmla="*/ 1694949 h 1705241"/>
                    <a:gd name="connsiteX52" fmla="*/ 730592 w 2900079"/>
                    <a:gd name="connsiteY52" fmla="*/ 1703158 h 1705241"/>
                    <a:gd name="connsiteX53" fmla="*/ 612242 w 2900079"/>
                    <a:gd name="connsiteY53" fmla="*/ 1704975 h 1705241"/>
                    <a:gd name="connsiteX54" fmla="*/ 528105 w 2900079"/>
                    <a:gd name="connsiteY54" fmla="*/ 1704984 h 1705241"/>
                    <a:gd name="connsiteX55" fmla="*/ 421742 w 2900079"/>
                    <a:gd name="connsiteY55" fmla="*/ 1700213 h 1705241"/>
                    <a:gd name="connsiteX56" fmla="*/ 220936 w 2900079"/>
                    <a:gd name="connsiteY56" fmla="*/ 1700687 h 1705241"/>
                    <a:gd name="connsiteX57" fmla="*/ 121705 w 2900079"/>
                    <a:gd name="connsiteY57" fmla="*/ 1695450 h 1705241"/>
                    <a:gd name="connsiteX58" fmla="*/ 5991 w 2900079"/>
                    <a:gd name="connsiteY58" fmla="*/ 1685458 h 1705241"/>
                    <a:gd name="connsiteX59" fmla="*/ 21696 w 2900079"/>
                    <a:gd name="connsiteY59" fmla="*/ 1647828 h 1705241"/>
                    <a:gd name="connsiteX60" fmla="*/ 4234 w 2900079"/>
                    <a:gd name="connsiteY60" fmla="*/ 1595438 h 1705241"/>
                    <a:gd name="connsiteX61" fmla="*/ 7467 w 2900079"/>
                    <a:gd name="connsiteY61" fmla="*/ 1505910 h 1705241"/>
                    <a:gd name="connsiteX0" fmla="*/ 12081 w 2904693"/>
                    <a:gd name="connsiteY0" fmla="*/ 1500094 h 1705241"/>
                    <a:gd name="connsiteX1" fmla="*/ 496175 w 2904693"/>
                    <a:gd name="connsiteY1" fmla="*/ 1494117 h 1705241"/>
                    <a:gd name="connsiteX2" fmla="*/ 490199 w 2904693"/>
                    <a:gd name="connsiteY2" fmla="*/ 1380564 h 1705241"/>
                    <a:gd name="connsiteX3" fmla="*/ 633634 w 2904693"/>
                    <a:gd name="connsiteY3" fmla="*/ 1380564 h 1705241"/>
                    <a:gd name="connsiteX4" fmla="*/ 627658 w 2904693"/>
                    <a:gd name="connsiteY4" fmla="*/ 1081741 h 1705241"/>
                    <a:gd name="connsiteX5" fmla="*/ 657540 w 2904693"/>
                    <a:gd name="connsiteY5" fmla="*/ 902447 h 1705241"/>
                    <a:gd name="connsiteX6" fmla="*/ 693399 w 2904693"/>
                    <a:gd name="connsiteY6" fmla="*/ 693270 h 1705241"/>
                    <a:gd name="connsiteX7" fmla="*/ 771093 w 2904693"/>
                    <a:gd name="connsiteY7" fmla="*/ 525929 h 1705241"/>
                    <a:gd name="connsiteX8" fmla="*/ 866716 w 2904693"/>
                    <a:gd name="connsiteY8" fmla="*/ 394447 h 1705241"/>
                    <a:gd name="connsiteX9" fmla="*/ 998199 w 2904693"/>
                    <a:gd name="connsiteY9" fmla="*/ 251012 h 1705241"/>
                    <a:gd name="connsiteX10" fmla="*/ 1201399 w 2904693"/>
                    <a:gd name="connsiteY10" fmla="*/ 119529 h 1705241"/>
                    <a:gd name="connsiteX11" fmla="*/ 1380693 w 2904693"/>
                    <a:gd name="connsiteY11" fmla="*/ 53788 h 1705241"/>
                    <a:gd name="connsiteX12" fmla="*/ 1577916 w 2904693"/>
                    <a:gd name="connsiteY12" fmla="*/ 11953 h 1705241"/>
                    <a:gd name="connsiteX13" fmla="*/ 1757210 w 2904693"/>
                    <a:gd name="connsiteY13" fmla="*/ 0 h 1705241"/>
                    <a:gd name="connsiteX14" fmla="*/ 1966387 w 2904693"/>
                    <a:gd name="connsiteY14" fmla="*/ 35859 h 1705241"/>
                    <a:gd name="connsiteX15" fmla="*/ 2145681 w 2904693"/>
                    <a:gd name="connsiteY15" fmla="*/ 95623 h 1705241"/>
                    <a:gd name="connsiteX16" fmla="*/ 2301069 w 2904693"/>
                    <a:gd name="connsiteY16" fmla="*/ 191247 h 1705241"/>
                    <a:gd name="connsiteX17" fmla="*/ 2462434 w 2904693"/>
                    <a:gd name="connsiteY17" fmla="*/ 322729 h 1705241"/>
                    <a:gd name="connsiteX18" fmla="*/ 2558058 w 2904693"/>
                    <a:gd name="connsiteY18" fmla="*/ 430306 h 1705241"/>
                    <a:gd name="connsiteX19" fmla="*/ 2647705 w 2904693"/>
                    <a:gd name="connsiteY19" fmla="*/ 603623 h 1705241"/>
                    <a:gd name="connsiteX20" fmla="*/ 2707469 w 2904693"/>
                    <a:gd name="connsiteY20" fmla="*/ 717176 h 1705241"/>
                    <a:gd name="connsiteX21" fmla="*/ 2737352 w 2904693"/>
                    <a:gd name="connsiteY21" fmla="*/ 818776 h 1705241"/>
                    <a:gd name="connsiteX22" fmla="*/ 2779187 w 2904693"/>
                    <a:gd name="connsiteY22" fmla="*/ 854635 h 1705241"/>
                    <a:gd name="connsiteX23" fmla="*/ 2815046 w 2904693"/>
                    <a:gd name="connsiteY23" fmla="*/ 866588 h 1705241"/>
                    <a:gd name="connsiteX24" fmla="*/ 2856881 w 2904693"/>
                    <a:gd name="connsiteY24" fmla="*/ 872564 h 1705241"/>
                    <a:gd name="connsiteX25" fmla="*/ 2904693 w 2904693"/>
                    <a:gd name="connsiteY25" fmla="*/ 878541 h 1705241"/>
                    <a:gd name="connsiteX26" fmla="*/ 2904693 w 2904693"/>
                    <a:gd name="connsiteY26" fmla="*/ 1093694 h 1705241"/>
                    <a:gd name="connsiteX27" fmla="*/ 2767234 w 2904693"/>
                    <a:gd name="connsiteY27" fmla="*/ 1093694 h 1705241"/>
                    <a:gd name="connsiteX28" fmla="*/ 2773210 w 2904693"/>
                    <a:gd name="connsiteY28" fmla="*/ 1643529 h 1705241"/>
                    <a:gd name="connsiteX29" fmla="*/ 2492316 w 2904693"/>
                    <a:gd name="connsiteY29" fmla="*/ 1655482 h 1705241"/>
                    <a:gd name="connsiteX30" fmla="*/ 2486340 w 2904693"/>
                    <a:gd name="connsiteY30" fmla="*/ 1362635 h 1705241"/>
                    <a:gd name="connsiteX31" fmla="*/ 2474387 w 2904693"/>
                    <a:gd name="connsiteY31" fmla="*/ 1075764 h 1705241"/>
                    <a:gd name="connsiteX32" fmla="*/ 2468410 w 2904693"/>
                    <a:gd name="connsiteY32" fmla="*/ 890494 h 1705241"/>
                    <a:gd name="connsiteX33" fmla="*/ 2390716 w 2904693"/>
                    <a:gd name="connsiteY33" fmla="*/ 687294 h 1705241"/>
                    <a:gd name="connsiteX34" fmla="*/ 2318999 w 2904693"/>
                    <a:gd name="connsiteY34" fmla="*/ 573741 h 1705241"/>
                    <a:gd name="connsiteX35" fmla="*/ 2151658 w 2904693"/>
                    <a:gd name="connsiteY35" fmla="*/ 400423 h 1705241"/>
                    <a:gd name="connsiteX36" fmla="*/ 1996269 w 2904693"/>
                    <a:gd name="connsiteY36" fmla="*/ 328706 h 1705241"/>
                    <a:gd name="connsiteX37" fmla="*/ 1799046 w 2904693"/>
                    <a:gd name="connsiteY37" fmla="*/ 274917 h 1705241"/>
                    <a:gd name="connsiteX38" fmla="*/ 1643658 w 2904693"/>
                    <a:gd name="connsiteY38" fmla="*/ 286870 h 1705241"/>
                    <a:gd name="connsiteX39" fmla="*/ 1482293 w 2904693"/>
                    <a:gd name="connsiteY39" fmla="*/ 304800 h 1705241"/>
                    <a:gd name="connsiteX40" fmla="*/ 1320928 w 2904693"/>
                    <a:gd name="connsiteY40" fmla="*/ 370541 h 1705241"/>
                    <a:gd name="connsiteX41" fmla="*/ 1171516 w 2904693"/>
                    <a:gd name="connsiteY41" fmla="*/ 478117 h 1705241"/>
                    <a:gd name="connsiteX42" fmla="*/ 1051987 w 2904693"/>
                    <a:gd name="connsiteY42" fmla="*/ 615576 h 1705241"/>
                    <a:gd name="connsiteX43" fmla="*/ 974293 w 2904693"/>
                    <a:gd name="connsiteY43" fmla="*/ 759012 h 1705241"/>
                    <a:gd name="connsiteX44" fmla="*/ 920505 w 2904693"/>
                    <a:gd name="connsiteY44" fmla="*/ 950259 h 1705241"/>
                    <a:gd name="connsiteX45" fmla="*/ 914528 w 2904693"/>
                    <a:gd name="connsiteY45" fmla="*/ 1123576 h 1705241"/>
                    <a:gd name="connsiteX46" fmla="*/ 956363 w 2904693"/>
                    <a:gd name="connsiteY46" fmla="*/ 1272988 h 1705241"/>
                    <a:gd name="connsiteX47" fmla="*/ 1010152 w 2904693"/>
                    <a:gd name="connsiteY47" fmla="*/ 1410447 h 1705241"/>
                    <a:gd name="connsiteX48" fmla="*/ 1057963 w 2904693"/>
                    <a:gd name="connsiteY48" fmla="*/ 1518023 h 1705241"/>
                    <a:gd name="connsiteX49" fmla="*/ 1099799 w 2904693"/>
                    <a:gd name="connsiteY49" fmla="*/ 1631576 h 1705241"/>
                    <a:gd name="connsiteX50" fmla="*/ 1135658 w 2904693"/>
                    <a:gd name="connsiteY50" fmla="*/ 1703276 h 1705241"/>
                    <a:gd name="connsiteX51" fmla="*/ 1034048 w 2904693"/>
                    <a:gd name="connsiteY51" fmla="*/ 1694949 h 1705241"/>
                    <a:gd name="connsiteX52" fmla="*/ 735206 w 2904693"/>
                    <a:gd name="connsiteY52" fmla="*/ 1703158 h 1705241"/>
                    <a:gd name="connsiteX53" fmla="*/ 616856 w 2904693"/>
                    <a:gd name="connsiteY53" fmla="*/ 1704975 h 1705241"/>
                    <a:gd name="connsiteX54" fmla="*/ 532719 w 2904693"/>
                    <a:gd name="connsiteY54" fmla="*/ 1704984 h 1705241"/>
                    <a:gd name="connsiteX55" fmla="*/ 426356 w 2904693"/>
                    <a:gd name="connsiteY55" fmla="*/ 1700213 h 1705241"/>
                    <a:gd name="connsiteX56" fmla="*/ 225550 w 2904693"/>
                    <a:gd name="connsiteY56" fmla="*/ 1700687 h 1705241"/>
                    <a:gd name="connsiteX57" fmla="*/ 126319 w 2904693"/>
                    <a:gd name="connsiteY57" fmla="*/ 1695450 h 1705241"/>
                    <a:gd name="connsiteX58" fmla="*/ 10605 w 2904693"/>
                    <a:gd name="connsiteY58" fmla="*/ 1685458 h 1705241"/>
                    <a:gd name="connsiteX59" fmla="*/ 4614 w 2904693"/>
                    <a:gd name="connsiteY59" fmla="*/ 1647828 h 1705241"/>
                    <a:gd name="connsiteX60" fmla="*/ 8848 w 2904693"/>
                    <a:gd name="connsiteY60" fmla="*/ 1595438 h 1705241"/>
                    <a:gd name="connsiteX61" fmla="*/ 12081 w 2904693"/>
                    <a:gd name="connsiteY61" fmla="*/ 1505910 h 1705241"/>
                    <a:gd name="connsiteX0" fmla="*/ 9410 w 2902022"/>
                    <a:gd name="connsiteY0" fmla="*/ 1500094 h 1705241"/>
                    <a:gd name="connsiteX1" fmla="*/ 493504 w 2902022"/>
                    <a:gd name="connsiteY1" fmla="*/ 1494117 h 1705241"/>
                    <a:gd name="connsiteX2" fmla="*/ 487528 w 2902022"/>
                    <a:gd name="connsiteY2" fmla="*/ 1380564 h 1705241"/>
                    <a:gd name="connsiteX3" fmla="*/ 630963 w 2902022"/>
                    <a:gd name="connsiteY3" fmla="*/ 1380564 h 1705241"/>
                    <a:gd name="connsiteX4" fmla="*/ 624987 w 2902022"/>
                    <a:gd name="connsiteY4" fmla="*/ 1081741 h 1705241"/>
                    <a:gd name="connsiteX5" fmla="*/ 654869 w 2902022"/>
                    <a:gd name="connsiteY5" fmla="*/ 902447 h 1705241"/>
                    <a:gd name="connsiteX6" fmla="*/ 690728 w 2902022"/>
                    <a:gd name="connsiteY6" fmla="*/ 693270 h 1705241"/>
                    <a:gd name="connsiteX7" fmla="*/ 768422 w 2902022"/>
                    <a:gd name="connsiteY7" fmla="*/ 525929 h 1705241"/>
                    <a:gd name="connsiteX8" fmla="*/ 864045 w 2902022"/>
                    <a:gd name="connsiteY8" fmla="*/ 394447 h 1705241"/>
                    <a:gd name="connsiteX9" fmla="*/ 995528 w 2902022"/>
                    <a:gd name="connsiteY9" fmla="*/ 251012 h 1705241"/>
                    <a:gd name="connsiteX10" fmla="*/ 1198728 w 2902022"/>
                    <a:gd name="connsiteY10" fmla="*/ 119529 h 1705241"/>
                    <a:gd name="connsiteX11" fmla="*/ 1378022 w 2902022"/>
                    <a:gd name="connsiteY11" fmla="*/ 53788 h 1705241"/>
                    <a:gd name="connsiteX12" fmla="*/ 1575245 w 2902022"/>
                    <a:gd name="connsiteY12" fmla="*/ 11953 h 1705241"/>
                    <a:gd name="connsiteX13" fmla="*/ 1754539 w 2902022"/>
                    <a:gd name="connsiteY13" fmla="*/ 0 h 1705241"/>
                    <a:gd name="connsiteX14" fmla="*/ 1963716 w 2902022"/>
                    <a:gd name="connsiteY14" fmla="*/ 35859 h 1705241"/>
                    <a:gd name="connsiteX15" fmla="*/ 2143010 w 2902022"/>
                    <a:gd name="connsiteY15" fmla="*/ 95623 h 1705241"/>
                    <a:gd name="connsiteX16" fmla="*/ 2298398 w 2902022"/>
                    <a:gd name="connsiteY16" fmla="*/ 191247 h 1705241"/>
                    <a:gd name="connsiteX17" fmla="*/ 2459763 w 2902022"/>
                    <a:gd name="connsiteY17" fmla="*/ 322729 h 1705241"/>
                    <a:gd name="connsiteX18" fmla="*/ 2555387 w 2902022"/>
                    <a:gd name="connsiteY18" fmla="*/ 430306 h 1705241"/>
                    <a:gd name="connsiteX19" fmla="*/ 2645034 w 2902022"/>
                    <a:gd name="connsiteY19" fmla="*/ 603623 h 1705241"/>
                    <a:gd name="connsiteX20" fmla="*/ 2704798 w 2902022"/>
                    <a:gd name="connsiteY20" fmla="*/ 717176 h 1705241"/>
                    <a:gd name="connsiteX21" fmla="*/ 2734681 w 2902022"/>
                    <a:gd name="connsiteY21" fmla="*/ 818776 h 1705241"/>
                    <a:gd name="connsiteX22" fmla="*/ 2776516 w 2902022"/>
                    <a:gd name="connsiteY22" fmla="*/ 854635 h 1705241"/>
                    <a:gd name="connsiteX23" fmla="*/ 2812375 w 2902022"/>
                    <a:gd name="connsiteY23" fmla="*/ 866588 h 1705241"/>
                    <a:gd name="connsiteX24" fmla="*/ 2854210 w 2902022"/>
                    <a:gd name="connsiteY24" fmla="*/ 872564 h 1705241"/>
                    <a:gd name="connsiteX25" fmla="*/ 2902022 w 2902022"/>
                    <a:gd name="connsiteY25" fmla="*/ 878541 h 1705241"/>
                    <a:gd name="connsiteX26" fmla="*/ 2902022 w 2902022"/>
                    <a:gd name="connsiteY26" fmla="*/ 1093694 h 1705241"/>
                    <a:gd name="connsiteX27" fmla="*/ 2764563 w 2902022"/>
                    <a:gd name="connsiteY27" fmla="*/ 1093694 h 1705241"/>
                    <a:gd name="connsiteX28" fmla="*/ 2770539 w 2902022"/>
                    <a:gd name="connsiteY28" fmla="*/ 1643529 h 1705241"/>
                    <a:gd name="connsiteX29" fmla="*/ 2489645 w 2902022"/>
                    <a:gd name="connsiteY29" fmla="*/ 1655482 h 1705241"/>
                    <a:gd name="connsiteX30" fmla="*/ 2483669 w 2902022"/>
                    <a:gd name="connsiteY30" fmla="*/ 1362635 h 1705241"/>
                    <a:gd name="connsiteX31" fmla="*/ 2471716 w 2902022"/>
                    <a:gd name="connsiteY31" fmla="*/ 1075764 h 1705241"/>
                    <a:gd name="connsiteX32" fmla="*/ 2465739 w 2902022"/>
                    <a:gd name="connsiteY32" fmla="*/ 890494 h 1705241"/>
                    <a:gd name="connsiteX33" fmla="*/ 2388045 w 2902022"/>
                    <a:gd name="connsiteY33" fmla="*/ 687294 h 1705241"/>
                    <a:gd name="connsiteX34" fmla="*/ 2316328 w 2902022"/>
                    <a:gd name="connsiteY34" fmla="*/ 573741 h 1705241"/>
                    <a:gd name="connsiteX35" fmla="*/ 2148987 w 2902022"/>
                    <a:gd name="connsiteY35" fmla="*/ 400423 h 1705241"/>
                    <a:gd name="connsiteX36" fmla="*/ 1993598 w 2902022"/>
                    <a:gd name="connsiteY36" fmla="*/ 328706 h 1705241"/>
                    <a:gd name="connsiteX37" fmla="*/ 1796375 w 2902022"/>
                    <a:gd name="connsiteY37" fmla="*/ 274917 h 1705241"/>
                    <a:gd name="connsiteX38" fmla="*/ 1640987 w 2902022"/>
                    <a:gd name="connsiteY38" fmla="*/ 286870 h 1705241"/>
                    <a:gd name="connsiteX39" fmla="*/ 1479622 w 2902022"/>
                    <a:gd name="connsiteY39" fmla="*/ 304800 h 1705241"/>
                    <a:gd name="connsiteX40" fmla="*/ 1318257 w 2902022"/>
                    <a:gd name="connsiteY40" fmla="*/ 370541 h 1705241"/>
                    <a:gd name="connsiteX41" fmla="*/ 1168845 w 2902022"/>
                    <a:gd name="connsiteY41" fmla="*/ 478117 h 1705241"/>
                    <a:gd name="connsiteX42" fmla="*/ 1049316 w 2902022"/>
                    <a:gd name="connsiteY42" fmla="*/ 615576 h 1705241"/>
                    <a:gd name="connsiteX43" fmla="*/ 971622 w 2902022"/>
                    <a:gd name="connsiteY43" fmla="*/ 759012 h 1705241"/>
                    <a:gd name="connsiteX44" fmla="*/ 917834 w 2902022"/>
                    <a:gd name="connsiteY44" fmla="*/ 950259 h 1705241"/>
                    <a:gd name="connsiteX45" fmla="*/ 911857 w 2902022"/>
                    <a:gd name="connsiteY45" fmla="*/ 1123576 h 1705241"/>
                    <a:gd name="connsiteX46" fmla="*/ 953692 w 2902022"/>
                    <a:gd name="connsiteY46" fmla="*/ 1272988 h 1705241"/>
                    <a:gd name="connsiteX47" fmla="*/ 1007481 w 2902022"/>
                    <a:gd name="connsiteY47" fmla="*/ 1410447 h 1705241"/>
                    <a:gd name="connsiteX48" fmla="*/ 1055292 w 2902022"/>
                    <a:gd name="connsiteY48" fmla="*/ 1518023 h 1705241"/>
                    <a:gd name="connsiteX49" fmla="*/ 1097128 w 2902022"/>
                    <a:gd name="connsiteY49" fmla="*/ 1631576 h 1705241"/>
                    <a:gd name="connsiteX50" fmla="*/ 1132987 w 2902022"/>
                    <a:gd name="connsiteY50" fmla="*/ 1703276 h 1705241"/>
                    <a:gd name="connsiteX51" fmla="*/ 1031377 w 2902022"/>
                    <a:gd name="connsiteY51" fmla="*/ 1694949 h 1705241"/>
                    <a:gd name="connsiteX52" fmla="*/ 732535 w 2902022"/>
                    <a:gd name="connsiteY52" fmla="*/ 1703158 h 1705241"/>
                    <a:gd name="connsiteX53" fmla="*/ 614185 w 2902022"/>
                    <a:gd name="connsiteY53" fmla="*/ 1704975 h 1705241"/>
                    <a:gd name="connsiteX54" fmla="*/ 530048 w 2902022"/>
                    <a:gd name="connsiteY54" fmla="*/ 1704984 h 1705241"/>
                    <a:gd name="connsiteX55" fmla="*/ 423685 w 2902022"/>
                    <a:gd name="connsiteY55" fmla="*/ 1700213 h 1705241"/>
                    <a:gd name="connsiteX56" fmla="*/ 222879 w 2902022"/>
                    <a:gd name="connsiteY56" fmla="*/ 1700687 h 1705241"/>
                    <a:gd name="connsiteX57" fmla="*/ 123648 w 2902022"/>
                    <a:gd name="connsiteY57" fmla="*/ 1695450 h 1705241"/>
                    <a:gd name="connsiteX58" fmla="*/ 7934 w 2902022"/>
                    <a:gd name="connsiteY58" fmla="*/ 1685458 h 1705241"/>
                    <a:gd name="connsiteX59" fmla="*/ 11469 w 2902022"/>
                    <a:gd name="connsiteY59" fmla="*/ 1647828 h 1705241"/>
                    <a:gd name="connsiteX60" fmla="*/ 6177 w 2902022"/>
                    <a:gd name="connsiteY60" fmla="*/ 1595438 h 1705241"/>
                    <a:gd name="connsiteX61" fmla="*/ 9410 w 2902022"/>
                    <a:gd name="connsiteY61" fmla="*/ 1505910 h 1705241"/>
                    <a:gd name="connsiteX0" fmla="*/ 9410 w 2902022"/>
                    <a:gd name="connsiteY0" fmla="*/ 1500094 h 1705048"/>
                    <a:gd name="connsiteX1" fmla="*/ 493504 w 2902022"/>
                    <a:gd name="connsiteY1" fmla="*/ 1494117 h 1705048"/>
                    <a:gd name="connsiteX2" fmla="*/ 487528 w 2902022"/>
                    <a:gd name="connsiteY2" fmla="*/ 1380564 h 1705048"/>
                    <a:gd name="connsiteX3" fmla="*/ 630963 w 2902022"/>
                    <a:gd name="connsiteY3" fmla="*/ 1380564 h 1705048"/>
                    <a:gd name="connsiteX4" fmla="*/ 624987 w 2902022"/>
                    <a:gd name="connsiteY4" fmla="*/ 1081741 h 1705048"/>
                    <a:gd name="connsiteX5" fmla="*/ 654869 w 2902022"/>
                    <a:gd name="connsiteY5" fmla="*/ 902447 h 1705048"/>
                    <a:gd name="connsiteX6" fmla="*/ 690728 w 2902022"/>
                    <a:gd name="connsiteY6" fmla="*/ 693270 h 1705048"/>
                    <a:gd name="connsiteX7" fmla="*/ 768422 w 2902022"/>
                    <a:gd name="connsiteY7" fmla="*/ 525929 h 1705048"/>
                    <a:gd name="connsiteX8" fmla="*/ 864045 w 2902022"/>
                    <a:gd name="connsiteY8" fmla="*/ 394447 h 1705048"/>
                    <a:gd name="connsiteX9" fmla="*/ 995528 w 2902022"/>
                    <a:gd name="connsiteY9" fmla="*/ 251012 h 1705048"/>
                    <a:gd name="connsiteX10" fmla="*/ 1198728 w 2902022"/>
                    <a:gd name="connsiteY10" fmla="*/ 119529 h 1705048"/>
                    <a:gd name="connsiteX11" fmla="*/ 1378022 w 2902022"/>
                    <a:gd name="connsiteY11" fmla="*/ 53788 h 1705048"/>
                    <a:gd name="connsiteX12" fmla="*/ 1575245 w 2902022"/>
                    <a:gd name="connsiteY12" fmla="*/ 11953 h 1705048"/>
                    <a:gd name="connsiteX13" fmla="*/ 1754539 w 2902022"/>
                    <a:gd name="connsiteY13" fmla="*/ 0 h 1705048"/>
                    <a:gd name="connsiteX14" fmla="*/ 1963716 w 2902022"/>
                    <a:gd name="connsiteY14" fmla="*/ 35859 h 1705048"/>
                    <a:gd name="connsiteX15" fmla="*/ 2143010 w 2902022"/>
                    <a:gd name="connsiteY15" fmla="*/ 95623 h 1705048"/>
                    <a:gd name="connsiteX16" fmla="*/ 2298398 w 2902022"/>
                    <a:gd name="connsiteY16" fmla="*/ 191247 h 1705048"/>
                    <a:gd name="connsiteX17" fmla="*/ 2459763 w 2902022"/>
                    <a:gd name="connsiteY17" fmla="*/ 322729 h 1705048"/>
                    <a:gd name="connsiteX18" fmla="*/ 2555387 w 2902022"/>
                    <a:gd name="connsiteY18" fmla="*/ 430306 h 1705048"/>
                    <a:gd name="connsiteX19" fmla="*/ 2645034 w 2902022"/>
                    <a:gd name="connsiteY19" fmla="*/ 603623 h 1705048"/>
                    <a:gd name="connsiteX20" fmla="*/ 2704798 w 2902022"/>
                    <a:gd name="connsiteY20" fmla="*/ 717176 h 1705048"/>
                    <a:gd name="connsiteX21" fmla="*/ 2734681 w 2902022"/>
                    <a:gd name="connsiteY21" fmla="*/ 818776 h 1705048"/>
                    <a:gd name="connsiteX22" fmla="*/ 2776516 w 2902022"/>
                    <a:gd name="connsiteY22" fmla="*/ 854635 h 1705048"/>
                    <a:gd name="connsiteX23" fmla="*/ 2812375 w 2902022"/>
                    <a:gd name="connsiteY23" fmla="*/ 866588 h 1705048"/>
                    <a:gd name="connsiteX24" fmla="*/ 2854210 w 2902022"/>
                    <a:gd name="connsiteY24" fmla="*/ 872564 h 1705048"/>
                    <a:gd name="connsiteX25" fmla="*/ 2902022 w 2902022"/>
                    <a:gd name="connsiteY25" fmla="*/ 878541 h 1705048"/>
                    <a:gd name="connsiteX26" fmla="*/ 2902022 w 2902022"/>
                    <a:gd name="connsiteY26" fmla="*/ 1093694 h 1705048"/>
                    <a:gd name="connsiteX27" fmla="*/ 2764563 w 2902022"/>
                    <a:gd name="connsiteY27" fmla="*/ 1093694 h 1705048"/>
                    <a:gd name="connsiteX28" fmla="*/ 2770539 w 2902022"/>
                    <a:gd name="connsiteY28" fmla="*/ 1643529 h 1705048"/>
                    <a:gd name="connsiteX29" fmla="*/ 2489645 w 2902022"/>
                    <a:gd name="connsiteY29" fmla="*/ 1655482 h 1705048"/>
                    <a:gd name="connsiteX30" fmla="*/ 2483669 w 2902022"/>
                    <a:gd name="connsiteY30" fmla="*/ 1362635 h 1705048"/>
                    <a:gd name="connsiteX31" fmla="*/ 2471716 w 2902022"/>
                    <a:gd name="connsiteY31" fmla="*/ 1075764 h 1705048"/>
                    <a:gd name="connsiteX32" fmla="*/ 2465739 w 2902022"/>
                    <a:gd name="connsiteY32" fmla="*/ 890494 h 1705048"/>
                    <a:gd name="connsiteX33" fmla="*/ 2388045 w 2902022"/>
                    <a:gd name="connsiteY33" fmla="*/ 687294 h 1705048"/>
                    <a:gd name="connsiteX34" fmla="*/ 2316328 w 2902022"/>
                    <a:gd name="connsiteY34" fmla="*/ 573741 h 1705048"/>
                    <a:gd name="connsiteX35" fmla="*/ 2148987 w 2902022"/>
                    <a:gd name="connsiteY35" fmla="*/ 400423 h 1705048"/>
                    <a:gd name="connsiteX36" fmla="*/ 1993598 w 2902022"/>
                    <a:gd name="connsiteY36" fmla="*/ 328706 h 1705048"/>
                    <a:gd name="connsiteX37" fmla="*/ 1796375 w 2902022"/>
                    <a:gd name="connsiteY37" fmla="*/ 274917 h 1705048"/>
                    <a:gd name="connsiteX38" fmla="*/ 1640987 w 2902022"/>
                    <a:gd name="connsiteY38" fmla="*/ 286870 h 1705048"/>
                    <a:gd name="connsiteX39" fmla="*/ 1479622 w 2902022"/>
                    <a:gd name="connsiteY39" fmla="*/ 304800 h 1705048"/>
                    <a:gd name="connsiteX40" fmla="*/ 1318257 w 2902022"/>
                    <a:gd name="connsiteY40" fmla="*/ 370541 h 1705048"/>
                    <a:gd name="connsiteX41" fmla="*/ 1168845 w 2902022"/>
                    <a:gd name="connsiteY41" fmla="*/ 478117 h 1705048"/>
                    <a:gd name="connsiteX42" fmla="*/ 1049316 w 2902022"/>
                    <a:gd name="connsiteY42" fmla="*/ 615576 h 1705048"/>
                    <a:gd name="connsiteX43" fmla="*/ 971622 w 2902022"/>
                    <a:gd name="connsiteY43" fmla="*/ 759012 h 1705048"/>
                    <a:gd name="connsiteX44" fmla="*/ 917834 w 2902022"/>
                    <a:gd name="connsiteY44" fmla="*/ 950259 h 1705048"/>
                    <a:gd name="connsiteX45" fmla="*/ 911857 w 2902022"/>
                    <a:gd name="connsiteY45" fmla="*/ 1123576 h 1705048"/>
                    <a:gd name="connsiteX46" fmla="*/ 953692 w 2902022"/>
                    <a:gd name="connsiteY46" fmla="*/ 1272988 h 1705048"/>
                    <a:gd name="connsiteX47" fmla="*/ 1007481 w 2902022"/>
                    <a:gd name="connsiteY47" fmla="*/ 1410447 h 1705048"/>
                    <a:gd name="connsiteX48" fmla="*/ 1055292 w 2902022"/>
                    <a:gd name="connsiteY48" fmla="*/ 1518023 h 1705048"/>
                    <a:gd name="connsiteX49" fmla="*/ 1097128 w 2902022"/>
                    <a:gd name="connsiteY49" fmla="*/ 1631576 h 1705048"/>
                    <a:gd name="connsiteX50" fmla="*/ 1132987 w 2902022"/>
                    <a:gd name="connsiteY50" fmla="*/ 1703276 h 1705048"/>
                    <a:gd name="connsiteX51" fmla="*/ 1031377 w 2902022"/>
                    <a:gd name="connsiteY51" fmla="*/ 1694949 h 1705048"/>
                    <a:gd name="connsiteX52" fmla="*/ 732535 w 2902022"/>
                    <a:gd name="connsiteY52" fmla="*/ 1703158 h 1705048"/>
                    <a:gd name="connsiteX53" fmla="*/ 615647 w 2902022"/>
                    <a:gd name="connsiteY53" fmla="*/ 1700212 h 1705048"/>
                    <a:gd name="connsiteX54" fmla="*/ 530048 w 2902022"/>
                    <a:gd name="connsiteY54" fmla="*/ 1704984 h 1705048"/>
                    <a:gd name="connsiteX55" fmla="*/ 423685 w 2902022"/>
                    <a:gd name="connsiteY55" fmla="*/ 1700213 h 1705048"/>
                    <a:gd name="connsiteX56" fmla="*/ 222879 w 2902022"/>
                    <a:gd name="connsiteY56" fmla="*/ 1700687 h 1705048"/>
                    <a:gd name="connsiteX57" fmla="*/ 123648 w 2902022"/>
                    <a:gd name="connsiteY57" fmla="*/ 1695450 h 1705048"/>
                    <a:gd name="connsiteX58" fmla="*/ 7934 w 2902022"/>
                    <a:gd name="connsiteY58" fmla="*/ 1685458 h 1705048"/>
                    <a:gd name="connsiteX59" fmla="*/ 11469 w 2902022"/>
                    <a:gd name="connsiteY59" fmla="*/ 1647828 h 1705048"/>
                    <a:gd name="connsiteX60" fmla="*/ 6177 w 2902022"/>
                    <a:gd name="connsiteY60" fmla="*/ 1595438 h 1705048"/>
                    <a:gd name="connsiteX61" fmla="*/ 9410 w 2902022"/>
                    <a:gd name="connsiteY61" fmla="*/ 1505910 h 1705048"/>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732535 w 2902022"/>
                    <a:gd name="connsiteY52" fmla="*/ 1703158 h 1705111"/>
                    <a:gd name="connsiteX53" fmla="*/ 615647 w 2902022"/>
                    <a:gd name="connsiteY53" fmla="*/ 1700212 h 1705111"/>
                    <a:gd name="connsiteX54" fmla="*/ 538175 w 2902022"/>
                    <a:gd name="connsiteY54" fmla="*/ 1705048 h 1705111"/>
                    <a:gd name="connsiteX55" fmla="*/ 423685 w 2902022"/>
                    <a:gd name="connsiteY55" fmla="*/ 1700213 h 1705111"/>
                    <a:gd name="connsiteX56" fmla="*/ 222879 w 2902022"/>
                    <a:gd name="connsiteY56" fmla="*/ 1700687 h 1705111"/>
                    <a:gd name="connsiteX57" fmla="*/ 123648 w 2902022"/>
                    <a:gd name="connsiteY57" fmla="*/ 1695450 h 1705111"/>
                    <a:gd name="connsiteX58" fmla="*/ 7934 w 2902022"/>
                    <a:gd name="connsiteY58" fmla="*/ 1685458 h 1705111"/>
                    <a:gd name="connsiteX59" fmla="*/ 11469 w 2902022"/>
                    <a:gd name="connsiteY59" fmla="*/ 1647828 h 1705111"/>
                    <a:gd name="connsiteX60" fmla="*/ 6177 w 2902022"/>
                    <a:gd name="connsiteY60" fmla="*/ 1595438 h 1705111"/>
                    <a:gd name="connsiteX61" fmla="*/ 9410 w 2902022"/>
                    <a:gd name="connsiteY61" fmla="*/ 1505910 h 170511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695450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9410 w 2902022"/>
                    <a:gd name="connsiteY0" fmla="*/ 1500094 h 1705391"/>
                    <a:gd name="connsiteX1" fmla="*/ 493504 w 2902022"/>
                    <a:gd name="connsiteY1" fmla="*/ 1494117 h 1705391"/>
                    <a:gd name="connsiteX2" fmla="*/ 487528 w 2902022"/>
                    <a:gd name="connsiteY2" fmla="*/ 1380564 h 1705391"/>
                    <a:gd name="connsiteX3" fmla="*/ 630963 w 2902022"/>
                    <a:gd name="connsiteY3" fmla="*/ 1380564 h 1705391"/>
                    <a:gd name="connsiteX4" fmla="*/ 624987 w 2902022"/>
                    <a:gd name="connsiteY4" fmla="*/ 1081741 h 1705391"/>
                    <a:gd name="connsiteX5" fmla="*/ 654869 w 2902022"/>
                    <a:gd name="connsiteY5" fmla="*/ 902447 h 1705391"/>
                    <a:gd name="connsiteX6" fmla="*/ 690728 w 2902022"/>
                    <a:gd name="connsiteY6" fmla="*/ 693270 h 1705391"/>
                    <a:gd name="connsiteX7" fmla="*/ 768422 w 2902022"/>
                    <a:gd name="connsiteY7" fmla="*/ 525929 h 1705391"/>
                    <a:gd name="connsiteX8" fmla="*/ 864045 w 2902022"/>
                    <a:gd name="connsiteY8" fmla="*/ 394447 h 1705391"/>
                    <a:gd name="connsiteX9" fmla="*/ 995528 w 2902022"/>
                    <a:gd name="connsiteY9" fmla="*/ 251012 h 1705391"/>
                    <a:gd name="connsiteX10" fmla="*/ 1198728 w 2902022"/>
                    <a:gd name="connsiteY10" fmla="*/ 119529 h 1705391"/>
                    <a:gd name="connsiteX11" fmla="*/ 1378022 w 2902022"/>
                    <a:gd name="connsiteY11" fmla="*/ 53788 h 1705391"/>
                    <a:gd name="connsiteX12" fmla="*/ 1575245 w 2902022"/>
                    <a:gd name="connsiteY12" fmla="*/ 11953 h 1705391"/>
                    <a:gd name="connsiteX13" fmla="*/ 1754539 w 2902022"/>
                    <a:gd name="connsiteY13" fmla="*/ 0 h 1705391"/>
                    <a:gd name="connsiteX14" fmla="*/ 1963716 w 2902022"/>
                    <a:gd name="connsiteY14" fmla="*/ 35859 h 1705391"/>
                    <a:gd name="connsiteX15" fmla="*/ 2143010 w 2902022"/>
                    <a:gd name="connsiteY15" fmla="*/ 95623 h 1705391"/>
                    <a:gd name="connsiteX16" fmla="*/ 2298398 w 2902022"/>
                    <a:gd name="connsiteY16" fmla="*/ 191247 h 1705391"/>
                    <a:gd name="connsiteX17" fmla="*/ 2459763 w 2902022"/>
                    <a:gd name="connsiteY17" fmla="*/ 322729 h 1705391"/>
                    <a:gd name="connsiteX18" fmla="*/ 2555387 w 2902022"/>
                    <a:gd name="connsiteY18" fmla="*/ 430306 h 1705391"/>
                    <a:gd name="connsiteX19" fmla="*/ 2645034 w 2902022"/>
                    <a:gd name="connsiteY19" fmla="*/ 603623 h 1705391"/>
                    <a:gd name="connsiteX20" fmla="*/ 2704798 w 2902022"/>
                    <a:gd name="connsiteY20" fmla="*/ 717176 h 1705391"/>
                    <a:gd name="connsiteX21" fmla="*/ 2734681 w 2902022"/>
                    <a:gd name="connsiteY21" fmla="*/ 818776 h 1705391"/>
                    <a:gd name="connsiteX22" fmla="*/ 2776516 w 2902022"/>
                    <a:gd name="connsiteY22" fmla="*/ 854635 h 1705391"/>
                    <a:gd name="connsiteX23" fmla="*/ 2812375 w 2902022"/>
                    <a:gd name="connsiteY23" fmla="*/ 866588 h 1705391"/>
                    <a:gd name="connsiteX24" fmla="*/ 2854210 w 2902022"/>
                    <a:gd name="connsiteY24" fmla="*/ 872564 h 1705391"/>
                    <a:gd name="connsiteX25" fmla="*/ 2902022 w 2902022"/>
                    <a:gd name="connsiteY25" fmla="*/ 878541 h 1705391"/>
                    <a:gd name="connsiteX26" fmla="*/ 2902022 w 2902022"/>
                    <a:gd name="connsiteY26" fmla="*/ 1093694 h 1705391"/>
                    <a:gd name="connsiteX27" fmla="*/ 2764563 w 2902022"/>
                    <a:gd name="connsiteY27" fmla="*/ 1093694 h 1705391"/>
                    <a:gd name="connsiteX28" fmla="*/ 2770539 w 2902022"/>
                    <a:gd name="connsiteY28" fmla="*/ 1643529 h 1705391"/>
                    <a:gd name="connsiteX29" fmla="*/ 2489645 w 2902022"/>
                    <a:gd name="connsiteY29" fmla="*/ 1655482 h 1705391"/>
                    <a:gd name="connsiteX30" fmla="*/ 2483669 w 2902022"/>
                    <a:gd name="connsiteY30" fmla="*/ 1362635 h 1705391"/>
                    <a:gd name="connsiteX31" fmla="*/ 2471716 w 2902022"/>
                    <a:gd name="connsiteY31" fmla="*/ 1075764 h 1705391"/>
                    <a:gd name="connsiteX32" fmla="*/ 2465739 w 2902022"/>
                    <a:gd name="connsiteY32" fmla="*/ 890494 h 1705391"/>
                    <a:gd name="connsiteX33" fmla="*/ 2388045 w 2902022"/>
                    <a:gd name="connsiteY33" fmla="*/ 687294 h 1705391"/>
                    <a:gd name="connsiteX34" fmla="*/ 2316328 w 2902022"/>
                    <a:gd name="connsiteY34" fmla="*/ 573741 h 1705391"/>
                    <a:gd name="connsiteX35" fmla="*/ 2148987 w 2902022"/>
                    <a:gd name="connsiteY35" fmla="*/ 400423 h 1705391"/>
                    <a:gd name="connsiteX36" fmla="*/ 1993598 w 2902022"/>
                    <a:gd name="connsiteY36" fmla="*/ 328706 h 1705391"/>
                    <a:gd name="connsiteX37" fmla="*/ 1796375 w 2902022"/>
                    <a:gd name="connsiteY37" fmla="*/ 274917 h 1705391"/>
                    <a:gd name="connsiteX38" fmla="*/ 1640987 w 2902022"/>
                    <a:gd name="connsiteY38" fmla="*/ 286870 h 1705391"/>
                    <a:gd name="connsiteX39" fmla="*/ 1479622 w 2902022"/>
                    <a:gd name="connsiteY39" fmla="*/ 304800 h 1705391"/>
                    <a:gd name="connsiteX40" fmla="*/ 1318257 w 2902022"/>
                    <a:gd name="connsiteY40" fmla="*/ 370541 h 1705391"/>
                    <a:gd name="connsiteX41" fmla="*/ 1168845 w 2902022"/>
                    <a:gd name="connsiteY41" fmla="*/ 478117 h 1705391"/>
                    <a:gd name="connsiteX42" fmla="*/ 1049316 w 2902022"/>
                    <a:gd name="connsiteY42" fmla="*/ 615576 h 1705391"/>
                    <a:gd name="connsiteX43" fmla="*/ 971622 w 2902022"/>
                    <a:gd name="connsiteY43" fmla="*/ 759012 h 1705391"/>
                    <a:gd name="connsiteX44" fmla="*/ 917834 w 2902022"/>
                    <a:gd name="connsiteY44" fmla="*/ 950259 h 1705391"/>
                    <a:gd name="connsiteX45" fmla="*/ 911857 w 2902022"/>
                    <a:gd name="connsiteY45" fmla="*/ 1123576 h 1705391"/>
                    <a:gd name="connsiteX46" fmla="*/ 953692 w 2902022"/>
                    <a:gd name="connsiteY46" fmla="*/ 1272988 h 1705391"/>
                    <a:gd name="connsiteX47" fmla="*/ 1007481 w 2902022"/>
                    <a:gd name="connsiteY47" fmla="*/ 1410447 h 1705391"/>
                    <a:gd name="connsiteX48" fmla="*/ 1055292 w 2902022"/>
                    <a:gd name="connsiteY48" fmla="*/ 1518023 h 1705391"/>
                    <a:gd name="connsiteX49" fmla="*/ 1097128 w 2902022"/>
                    <a:gd name="connsiteY49" fmla="*/ 1631576 h 1705391"/>
                    <a:gd name="connsiteX50" fmla="*/ 1132987 w 2902022"/>
                    <a:gd name="connsiteY50" fmla="*/ 1703276 h 1705391"/>
                    <a:gd name="connsiteX51" fmla="*/ 1031377 w 2902022"/>
                    <a:gd name="connsiteY51" fmla="*/ 1694949 h 1705391"/>
                    <a:gd name="connsiteX52" fmla="*/ 881062 w 2902022"/>
                    <a:gd name="connsiteY52" fmla="*/ 1705111 h 1705391"/>
                    <a:gd name="connsiteX53" fmla="*/ 732535 w 2902022"/>
                    <a:gd name="connsiteY53" fmla="*/ 1703158 h 1705391"/>
                    <a:gd name="connsiteX54" fmla="*/ 615647 w 2902022"/>
                    <a:gd name="connsiteY54" fmla="*/ 1700212 h 1705391"/>
                    <a:gd name="connsiteX55" fmla="*/ 538175 w 2902022"/>
                    <a:gd name="connsiteY55" fmla="*/ 1705048 h 1705391"/>
                    <a:gd name="connsiteX56" fmla="*/ 423685 w 2902022"/>
                    <a:gd name="connsiteY56" fmla="*/ 1700213 h 1705391"/>
                    <a:gd name="connsiteX57" fmla="*/ 222879 w 2902022"/>
                    <a:gd name="connsiteY57" fmla="*/ 1700687 h 1705391"/>
                    <a:gd name="connsiteX58" fmla="*/ 123648 w 2902022"/>
                    <a:gd name="connsiteY58" fmla="*/ 1695450 h 1705391"/>
                    <a:gd name="connsiteX59" fmla="*/ 7934 w 2902022"/>
                    <a:gd name="connsiteY59" fmla="*/ 1685458 h 1705391"/>
                    <a:gd name="connsiteX60" fmla="*/ 11469 w 2902022"/>
                    <a:gd name="connsiteY60" fmla="*/ 1647828 h 1705391"/>
                    <a:gd name="connsiteX61" fmla="*/ 6177 w 2902022"/>
                    <a:gd name="connsiteY61" fmla="*/ 1595438 h 1705391"/>
                    <a:gd name="connsiteX62" fmla="*/ 9410 w 2902022"/>
                    <a:gd name="connsiteY62" fmla="*/ 1505910 h 170539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705111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15959 w 2908571"/>
                    <a:gd name="connsiteY0" fmla="*/ 1500094 h 1707977"/>
                    <a:gd name="connsiteX1" fmla="*/ 500053 w 2908571"/>
                    <a:gd name="connsiteY1" fmla="*/ 1494117 h 1707977"/>
                    <a:gd name="connsiteX2" fmla="*/ 494077 w 2908571"/>
                    <a:gd name="connsiteY2" fmla="*/ 1380564 h 1707977"/>
                    <a:gd name="connsiteX3" fmla="*/ 637512 w 2908571"/>
                    <a:gd name="connsiteY3" fmla="*/ 1380564 h 1707977"/>
                    <a:gd name="connsiteX4" fmla="*/ 631536 w 2908571"/>
                    <a:gd name="connsiteY4" fmla="*/ 1081741 h 1707977"/>
                    <a:gd name="connsiteX5" fmla="*/ 661418 w 2908571"/>
                    <a:gd name="connsiteY5" fmla="*/ 902447 h 1707977"/>
                    <a:gd name="connsiteX6" fmla="*/ 697277 w 2908571"/>
                    <a:gd name="connsiteY6" fmla="*/ 693270 h 1707977"/>
                    <a:gd name="connsiteX7" fmla="*/ 774971 w 2908571"/>
                    <a:gd name="connsiteY7" fmla="*/ 525929 h 1707977"/>
                    <a:gd name="connsiteX8" fmla="*/ 870594 w 2908571"/>
                    <a:gd name="connsiteY8" fmla="*/ 394447 h 1707977"/>
                    <a:gd name="connsiteX9" fmla="*/ 1002077 w 2908571"/>
                    <a:gd name="connsiteY9" fmla="*/ 251012 h 1707977"/>
                    <a:gd name="connsiteX10" fmla="*/ 1205277 w 2908571"/>
                    <a:gd name="connsiteY10" fmla="*/ 119529 h 1707977"/>
                    <a:gd name="connsiteX11" fmla="*/ 1384571 w 2908571"/>
                    <a:gd name="connsiteY11" fmla="*/ 53788 h 1707977"/>
                    <a:gd name="connsiteX12" fmla="*/ 1581794 w 2908571"/>
                    <a:gd name="connsiteY12" fmla="*/ 11953 h 1707977"/>
                    <a:gd name="connsiteX13" fmla="*/ 1761088 w 2908571"/>
                    <a:gd name="connsiteY13" fmla="*/ 0 h 1707977"/>
                    <a:gd name="connsiteX14" fmla="*/ 1970265 w 2908571"/>
                    <a:gd name="connsiteY14" fmla="*/ 35859 h 1707977"/>
                    <a:gd name="connsiteX15" fmla="*/ 2149559 w 2908571"/>
                    <a:gd name="connsiteY15" fmla="*/ 95623 h 1707977"/>
                    <a:gd name="connsiteX16" fmla="*/ 2304947 w 2908571"/>
                    <a:gd name="connsiteY16" fmla="*/ 191247 h 1707977"/>
                    <a:gd name="connsiteX17" fmla="*/ 2466312 w 2908571"/>
                    <a:gd name="connsiteY17" fmla="*/ 322729 h 1707977"/>
                    <a:gd name="connsiteX18" fmla="*/ 2561936 w 2908571"/>
                    <a:gd name="connsiteY18" fmla="*/ 430306 h 1707977"/>
                    <a:gd name="connsiteX19" fmla="*/ 2651583 w 2908571"/>
                    <a:gd name="connsiteY19" fmla="*/ 603623 h 1707977"/>
                    <a:gd name="connsiteX20" fmla="*/ 2711347 w 2908571"/>
                    <a:gd name="connsiteY20" fmla="*/ 717176 h 1707977"/>
                    <a:gd name="connsiteX21" fmla="*/ 2741230 w 2908571"/>
                    <a:gd name="connsiteY21" fmla="*/ 818776 h 1707977"/>
                    <a:gd name="connsiteX22" fmla="*/ 2783065 w 2908571"/>
                    <a:gd name="connsiteY22" fmla="*/ 854635 h 1707977"/>
                    <a:gd name="connsiteX23" fmla="*/ 2818924 w 2908571"/>
                    <a:gd name="connsiteY23" fmla="*/ 866588 h 1707977"/>
                    <a:gd name="connsiteX24" fmla="*/ 2860759 w 2908571"/>
                    <a:gd name="connsiteY24" fmla="*/ 872564 h 1707977"/>
                    <a:gd name="connsiteX25" fmla="*/ 2908571 w 2908571"/>
                    <a:gd name="connsiteY25" fmla="*/ 878541 h 1707977"/>
                    <a:gd name="connsiteX26" fmla="*/ 2908571 w 2908571"/>
                    <a:gd name="connsiteY26" fmla="*/ 1093694 h 1707977"/>
                    <a:gd name="connsiteX27" fmla="*/ 2771112 w 2908571"/>
                    <a:gd name="connsiteY27" fmla="*/ 1093694 h 1707977"/>
                    <a:gd name="connsiteX28" fmla="*/ 2777088 w 2908571"/>
                    <a:gd name="connsiteY28" fmla="*/ 1643529 h 1707977"/>
                    <a:gd name="connsiteX29" fmla="*/ 2496194 w 2908571"/>
                    <a:gd name="connsiteY29" fmla="*/ 1655482 h 1707977"/>
                    <a:gd name="connsiteX30" fmla="*/ 2490218 w 2908571"/>
                    <a:gd name="connsiteY30" fmla="*/ 1362635 h 1707977"/>
                    <a:gd name="connsiteX31" fmla="*/ 2478265 w 2908571"/>
                    <a:gd name="connsiteY31" fmla="*/ 1075764 h 1707977"/>
                    <a:gd name="connsiteX32" fmla="*/ 2472288 w 2908571"/>
                    <a:gd name="connsiteY32" fmla="*/ 890494 h 1707977"/>
                    <a:gd name="connsiteX33" fmla="*/ 2394594 w 2908571"/>
                    <a:gd name="connsiteY33" fmla="*/ 687294 h 1707977"/>
                    <a:gd name="connsiteX34" fmla="*/ 2322877 w 2908571"/>
                    <a:gd name="connsiteY34" fmla="*/ 573741 h 1707977"/>
                    <a:gd name="connsiteX35" fmla="*/ 2155536 w 2908571"/>
                    <a:gd name="connsiteY35" fmla="*/ 400423 h 1707977"/>
                    <a:gd name="connsiteX36" fmla="*/ 2000147 w 2908571"/>
                    <a:gd name="connsiteY36" fmla="*/ 328706 h 1707977"/>
                    <a:gd name="connsiteX37" fmla="*/ 1802924 w 2908571"/>
                    <a:gd name="connsiteY37" fmla="*/ 274917 h 1707977"/>
                    <a:gd name="connsiteX38" fmla="*/ 1647536 w 2908571"/>
                    <a:gd name="connsiteY38" fmla="*/ 286870 h 1707977"/>
                    <a:gd name="connsiteX39" fmla="*/ 1486171 w 2908571"/>
                    <a:gd name="connsiteY39" fmla="*/ 304800 h 1707977"/>
                    <a:gd name="connsiteX40" fmla="*/ 1324806 w 2908571"/>
                    <a:gd name="connsiteY40" fmla="*/ 370541 h 1707977"/>
                    <a:gd name="connsiteX41" fmla="*/ 1175394 w 2908571"/>
                    <a:gd name="connsiteY41" fmla="*/ 478117 h 1707977"/>
                    <a:gd name="connsiteX42" fmla="*/ 1055865 w 2908571"/>
                    <a:gd name="connsiteY42" fmla="*/ 615576 h 1707977"/>
                    <a:gd name="connsiteX43" fmla="*/ 978171 w 2908571"/>
                    <a:gd name="connsiteY43" fmla="*/ 759012 h 1707977"/>
                    <a:gd name="connsiteX44" fmla="*/ 924383 w 2908571"/>
                    <a:gd name="connsiteY44" fmla="*/ 950259 h 1707977"/>
                    <a:gd name="connsiteX45" fmla="*/ 918406 w 2908571"/>
                    <a:gd name="connsiteY45" fmla="*/ 1123576 h 1707977"/>
                    <a:gd name="connsiteX46" fmla="*/ 960241 w 2908571"/>
                    <a:gd name="connsiteY46" fmla="*/ 1272988 h 1707977"/>
                    <a:gd name="connsiteX47" fmla="*/ 1014030 w 2908571"/>
                    <a:gd name="connsiteY47" fmla="*/ 1410447 h 1707977"/>
                    <a:gd name="connsiteX48" fmla="*/ 1061841 w 2908571"/>
                    <a:gd name="connsiteY48" fmla="*/ 1518023 h 1707977"/>
                    <a:gd name="connsiteX49" fmla="*/ 1103677 w 2908571"/>
                    <a:gd name="connsiteY49" fmla="*/ 1631576 h 1707977"/>
                    <a:gd name="connsiteX50" fmla="*/ 1139536 w 2908571"/>
                    <a:gd name="connsiteY50" fmla="*/ 1703276 h 1707977"/>
                    <a:gd name="connsiteX51" fmla="*/ 1037926 w 2908571"/>
                    <a:gd name="connsiteY51" fmla="*/ 1694949 h 1707977"/>
                    <a:gd name="connsiteX52" fmla="*/ 887611 w 2908571"/>
                    <a:gd name="connsiteY52" fmla="*/ 1705111 h 1707977"/>
                    <a:gd name="connsiteX53" fmla="*/ 739084 w 2908571"/>
                    <a:gd name="connsiteY53" fmla="*/ 1703158 h 1707977"/>
                    <a:gd name="connsiteX54" fmla="*/ 622196 w 2908571"/>
                    <a:gd name="connsiteY54" fmla="*/ 1700212 h 1707977"/>
                    <a:gd name="connsiteX55" fmla="*/ 544724 w 2908571"/>
                    <a:gd name="connsiteY55" fmla="*/ 1705048 h 1707977"/>
                    <a:gd name="connsiteX56" fmla="*/ 430234 w 2908571"/>
                    <a:gd name="connsiteY56" fmla="*/ 1700213 h 1707977"/>
                    <a:gd name="connsiteX57" fmla="*/ 229428 w 2908571"/>
                    <a:gd name="connsiteY57" fmla="*/ 1700687 h 1707977"/>
                    <a:gd name="connsiteX58" fmla="*/ 130197 w 2908571"/>
                    <a:gd name="connsiteY58" fmla="*/ 1695450 h 1707977"/>
                    <a:gd name="connsiteX59" fmla="*/ 6549 w 2908571"/>
                    <a:gd name="connsiteY59" fmla="*/ 1705111 h 1707977"/>
                    <a:gd name="connsiteX60" fmla="*/ 18018 w 2908571"/>
                    <a:gd name="connsiteY60" fmla="*/ 1647828 h 1707977"/>
                    <a:gd name="connsiteX61" fmla="*/ 12726 w 2908571"/>
                    <a:gd name="connsiteY61" fmla="*/ 1595438 h 1707977"/>
                    <a:gd name="connsiteX62" fmla="*/ 15959 w 2908571"/>
                    <a:gd name="connsiteY62" fmla="*/ 1505910 h 1707977"/>
                    <a:gd name="connsiteX0" fmla="*/ 11965 w 2904577"/>
                    <a:gd name="connsiteY0" fmla="*/ 1500094 h 1705111"/>
                    <a:gd name="connsiteX1" fmla="*/ 496059 w 2904577"/>
                    <a:gd name="connsiteY1" fmla="*/ 1494117 h 1705111"/>
                    <a:gd name="connsiteX2" fmla="*/ 490083 w 2904577"/>
                    <a:gd name="connsiteY2" fmla="*/ 1380564 h 1705111"/>
                    <a:gd name="connsiteX3" fmla="*/ 633518 w 2904577"/>
                    <a:gd name="connsiteY3" fmla="*/ 1380564 h 1705111"/>
                    <a:gd name="connsiteX4" fmla="*/ 627542 w 2904577"/>
                    <a:gd name="connsiteY4" fmla="*/ 1081741 h 1705111"/>
                    <a:gd name="connsiteX5" fmla="*/ 657424 w 2904577"/>
                    <a:gd name="connsiteY5" fmla="*/ 902447 h 1705111"/>
                    <a:gd name="connsiteX6" fmla="*/ 693283 w 2904577"/>
                    <a:gd name="connsiteY6" fmla="*/ 693270 h 1705111"/>
                    <a:gd name="connsiteX7" fmla="*/ 770977 w 2904577"/>
                    <a:gd name="connsiteY7" fmla="*/ 525929 h 1705111"/>
                    <a:gd name="connsiteX8" fmla="*/ 866600 w 2904577"/>
                    <a:gd name="connsiteY8" fmla="*/ 394447 h 1705111"/>
                    <a:gd name="connsiteX9" fmla="*/ 998083 w 2904577"/>
                    <a:gd name="connsiteY9" fmla="*/ 251012 h 1705111"/>
                    <a:gd name="connsiteX10" fmla="*/ 1201283 w 2904577"/>
                    <a:gd name="connsiteY10" fmla="*/ 119529 h 1705111"/>
                    <a:gd name="connsiteX11" fmla="*/ 1380577 w 2904577"/>
                    <a:gd name="connsiteY11" fmla="*/ 53788 h 1705111"/>
                    <a:gd name="connsiteX12" fmla="*/ 1577800 w 2904577"/>
                    <a:gd name="connsiteY12" fmla="*/ 11953 h 1705111"/>
                    <a:gd name="connsiteX13" fmla="*/ 1757094 w 2904577"/>
                    <a:gd name="connsiteY13" fmla="*/ 0 h 1705111"/>
                    <a:gd name="connsiteX14" fmla="*/ 1966271 w 2904577"/>
                    <a:gd name="connsiteY14" fmla="*/ 35859 h 1705111"/>
                    <a:gd name="connsiteX15" fmla="*/ 2145565 w 2904577"/>
                    <a:gd name="connsiteY15" fmla="*/ 95623 h 1705111"/>
                    <a:gd name="connsiteX16" fmla="*/ 2300953 w 2904577"/>
                    <a:gd name="connsiteY16" fmla="*/ 191247 h 1705111"/>
                    <a:gd name="connsiteX17" fmla="*/ 2462318 w 2904577"/>
                    <a:gd name="connsiteY17" fmla="*/ 322729 h 1705111"/>
                    <a:gd name="connsiteX18" fmla="*/ 2557942 w 2904577"/>
                    <a:gd name="connsiteY18" fmla="*/ 430306 h 1705111"/>
                    <a:gd name="connsiteX19" fmla="*/ 2647589 w 2904577"/>
                    <a:gd name="connsiteY19" fmla="*/ 603623 h 1705111"/>
                    <a:gd name="connsiteX20" fmla="*/ 2707353 w 2904577"/>
                    <a:gd name="connsiteY20" fmla="*/ 717176 h 1705111"/>
                    <a:gd name="connsiteX21" fmla="*/ 2737236 w 2904577"/>
                    <a:gd name="connsiteY21" fmla="*/ 818776 h 1705111"/>
                    <a:gd name="connsiteX22" fmla="*/ 2779071 w 2904577"/>
                    <a:gd name="connsiteY22" fmla="*/ 854635 h 1705111"/>
                    <a:gd name="connsiteX23" fmla="*/ 2814930 w 2904577"/>
                    <a:gd name="connsiteY23" fmla="*/ 866588 h 1705111"/>
                    <a:gd name="connsiteX24" fmla="*/ 2856765 w 2904577"/>
                    <a:gd name="connsiteY24" fmla="*/ 872564 h 1705111"/>
                    <a:gd name="connsiteX25" fmla="*/ 2904577 w 2904577"/>
                    <a:gd name="connsiteY25" fmla="*/ 878541 h 1705111"/>
                    <a:gd name="connsiteX26" fmla="*/ 2904577 w 2904577"/>
                    <a:gd name="connsiteY26" fmla="*/ 1093694 h 1705111"/>
                    <a:gd name="connsiteX27" fmla="*/ 2767118 w 2904577"/>
                    <a:gd name="connsiteY27" fmla="*/ 1093694 h 1705111"/>
                    <a:gd name="connsiteX28" fmla="*/ 2773094 w 2904577"/>
                    <a:gd name="connsiteY28" fmla="*/ 1643529 h 1705111"/>
                    <a:gd name="connsiteX29" fmla="*/ 2492200 w 2904577"/>
                    <a:gd name="connsiteY29" fmla="*/ 1655482 h 1705111"/>
                    <a:gd name="connsiteX30" fmla="*/ 2486224 w 2904577"/>
                    <a:gd name="connsiteY30" fmla="*/ 1362635 h 1705111"/>
                    <a:gd name="connsiteX31" fmla="*/ 2474271 w 2904577"/>
                    <a:gd name="connsiteY31" fmla="*/ 1075764 h 1705111"/>
                    <a:gd name="connsiteX32" fmla="*/ 2468294 w 2904577"/>
                    <a:gd name="connsiteY32" fmla="*/ 890494 h 1705111"/>
                    <a:gd name="connsiteX33" fmla="*/ 2390600 w 2904577"/>
                    <a:gd name="connsiteY33" fmla="*/ 687294 h 1705111"/>
                    <a:gd name="connsiteX34" fmla="*/ 2318883 w 2904577"/>
                    <a:gd name="connsiteY34" fmla="*/ 573741 h 1705111"/>
                    <a:gd name="connsiteX35" fmla="*/ 2151542 w 2904577"/>
                    <a:gd name="connsiteY35" fmla="*/ 400423 h 1705111"/>
                    <a:gd name="connsiteX36" fmla="*/ 1996153 w 2904577"/>
                    <a:gd name="connsiteY36" fmla="*/ 328706 h 1705111"/>
                    <a:gd name="connsiteX37" fmla="*/ 1798930 w 2904577"/>
                    <a:gd name="connsiteY37" fmla="*/ 274917 h 1705111"/>
                    <a:gd name="connsiteX38" fmla="*/ 1643542 w 2904577"/>
                    <a:gd name="connsiteY38" fmla="*/ 286870 h 1705111"/>
                    <a:gd name="connsiteX39" fmla="*/ 1482177 w 2904577"/>
                    <a:gd name="connsiteY39" fmla="*/ 304800 h 1705111"/>
                    <a:gd name="connsiteX40" fmla="*/ 1320812 w 2904577"/>
                    <a:gd name="connsiteY40" fmla="*/ 370541 h 1705111"/>
                    <a:gd name="connsiteX41" fmla="*/ 1171400 w 2904577"/>
                    <a:gd name="connsiteY41" fmla="*/ 478117 h 1705111"/>
                    <a:gd name="connsiteX42" fmla="*/ 1051871 w 2904577"/>
                    <a:gd name="connsiteY42" fmla="*/ 615576 h 1705111"/>
                    <a:gd name="connsiteX43" fmla="*/ 974177 w 2904577"/>
                    <a:gd name="connsiteY43" fmla="*/ 759012 h 1705111"/>
                    <a:gd name="connsiteX44" fmla="*/ 920389 w 2904577"/>
                    <a:gd name="connsiteY44" fmla="*/ 950259 h 1705111"/>
                    <a:gd name="connsiteX45" fmla="*/ 914412 w 2904577"/>
                    <a:gd name="connsiteY45" fmla="*/ 1123576 h 1705111"/>
                    <a:gd name="connsiteX46" fmla="*/ 956247 w 2904577"/>
                    <a:gd name="connsiteY46" fmla="*/ 1272988 h 1705111"/>
                    <a:gd name="connsiteX47" fmla="*/ 1010036 w 2904577"/>
                    <a:gd name="connsiteY47" fmla="*/ 1410447 h 1705111"/>
                    <a:gd name="connsiteX48" fmla="*/ 1057847 w 2904577"/>
                    <a:gd name="connsiteY48" fmla="*/ 1518023 h 1705111"/>
                    <a:gd name="connsiteX49" fmla="*/ 1099683 w 2904577"/>
                    <a:gd name="connsiteY49" fmla="*/ 1631576 h 1705111"/>
                    <a:gd name="connsiteX50" fmla="*/ 1135542 w 2904577"/>
                    <a:gd name="connsiteY50" fmla="*/ 1703276 h 1705111"/>
                    <a:gd name="connsiteX51" fmla="*/ 1033932 w 2904577"/>
                    <a:gd name="connsiteY51" fmla="*/ 1694949 h 1705111"/>
                    <a:gd name="connsiteX52" fmla="*/ 883617 w 2904577"/>
                    <a:gd name="connsiteY52" fmla="*/ 1705111 h 1705111"/>
                    <a:gd name="connsiteX53" fmla="*/ 735090 w 2904577"/>
                    <a:gd name="connsiteY53" fmla="*/ 1703158 h 1705111"/>
                    <a:gd name="connsiteX54" fmla="*/ 618202 w 2904577"/>
                    <a:gd name="connsiteY54" fmla="*/ 1700212 h 1705111"/>
                    <a:gd name="connsiteX55" fmla="*/ 540730 w 2904577"/>
                    <a:gd name="connsiteY55" fmla="*/ 1705048 h 1705111"/>
                    <a:gd name="connsiteX56" fmla="*/ 426240 w 2904577"/>
                    <a:gd name="connsiteY56" fmla="*/ 1700213 h 1705111"/>
                    <a:gd name="connsiteX57" fmla="*/ 225434 w 2904577"/>
                    <a:gd name="connsiteY57" fmla="*/ 1700687 h 1705111"/>
                    <a:gd name="connsiteX58" fmla="*/ 126203 w 2904577"/>
                    <a:gd name="connsiteY58" fmla="*/ 1695450 h 1705111"/>
                    <a:gd name="connsiteX59" fmla="*/ 7317 w 2904577"/>
                    <a:gd name="connsiteY59" fmla="*/ 1700347 h 1705111"/>
                    <a:gd name="connsiteX60" fmla="*/ 14024 w 2904577"/>
                    <a:gd name="connsiteY60" fmla="*/ 1647828 h 1705111"/>
                    <a:gd name="connsiteX61" fmla="*/ 8732 w 2904577"/>
                    <a:gd name="connsiteY61" fmla="*/ 1595438 h 1705111"/>
                    <a:gd name="connsiteX62" fmla="*/ 11965 w 2904577"/>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50121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86025 w 2897274"/>
                    <a:gd name="connsiteY30" fmla="*/ 1514475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1735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26729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88444 w 2897274"/>
                    <a:gd name="connsiteY48" fmla="*/ 1415210 h 1705111"/>
                    <a:gd name="connsiteX49" fmla="*/ 1026729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88444 w 2897274"/>
                    <a:gd name="connsiteY48" fmla="*/ 1415210 h 1705111"/>
                    <a:gd name="connsiteX49" fmla="*/ 1026729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81078 w 2897274"/>
                    <a:gd name="connsiteY53" fmla="*/ 1695585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8178 w 2900790"/>
                    <a:gd name="connsiteY0" fmla="*/ 1500094 h 2195839"/>
                    <a:gd name="connsiteX1" fmla="*/ 492272 w 2900790"/>
                    <a:gd name="connsiteY1" fmla="*/ 1494117 h 2195839"/>
                    <a:gd name="connsiteX2" fmla="*/ 486296 w 2900790"/>
                    <a:gd name="connsiteY2" fmla="*/ 1380564 h 2195839"/>
                    <a:gd name="connsiteX3" fmla="*/ 629731 w 2900790"/>
                    <a:gd name="connsiteY3" fmla="*/ 1380564 h 2195839"/>
                    <a:gd name="connsiteX4" fmla="*/ 623755 w 2900790"/>
                    <a:gd name="connsiteY4" fmla="*/ 1081741 h 2195839"/>
                    <a:gd name="connsiteX5" fmla="*/ 634584 w 2900790"/>
                    <a:gd name="connsiteY5" fmla="*/ 902447 h 2195839"/>
                    <a:gd name="connsiteX6" fmla="*/ 689496 w 2900790"/>
                    <a:gd name="connsiteY6" fmla="*/ 693270 h 2195839"/>
                    <a:gd name="connsiteX7" fmla="*/ 767190 w 2900790"/>
                    <a:gd name="connsiteY7" fmla="*/ 525929 h 2195839"/>
                    <a:gd name="connsiteX8" fmla="*/ 862813 w 2900790"/>
                    <a:gd name="connsiteY8" fmla="*/ 394447 h 2195839"/>
                    <a:gd name="connsiteX9" fmla="*/ 994296 w 2900790"/>
                    <a:gd name="connsiteY9" fmla="*/ 251012 h 2195839"/>
                    <a:gd name="connsiteX10" fmla="*/ 1197496 w 2900790"/>
                    <a:gd name="connsiteY10" fmla="*/ 119529 h 2195839"/>
                    <a:gd name="connsiteX11" fmla="*/ 1376790 w 2900790"/>
                    <a:gd name="connsiteY11" fmla="*/ 53788 h 2195839"/>
                    <a:gd name="connsiteX12" fmla="*/ 1574013 w 2900790"/>
                    <a:gd name="connsiteY12" fmla="*/ 11953 h 2195839"/>
                    <a:gd name="connsiteX13" fmla="*/ 1753307 w 2900790"/>
                    <a:gd name="connsiteY13" fmla="*/ 0 h 2195839"/>
                    <a:gd name="connsiteX14" fmla="*/ 1962484 w 2900790"/>
                    <a:gd name="connsiteY14" fmla="*/ 35859 h 2195839"/>
                    <a:gd name="connsiteX15" fmla="*/ 2141778 w 2900790"/>
                    <a:gd name="connsiteY15" fmla="*/ 95623 h 2195839"/>
                    <a:gd name="connsiteX16" fmla="*/ 2297166 w 2900790"/>
                    <a:gd name="connsiteY16" fmla="*/ 191247 h 2195839"/>
                    <a:gd name="connsiteX17" fmla="*/ 2458531 w 2900790"/>
                    <a:gd name="connsiteY17" fmla="*/ 322729 h 2195839"/>
                    <a:gd name="connsiteX18" fmla="*/ 2554155 w 2900790"/>
                    <a:gd name="connsiteY18" fmla="*/ 430306 h 2195839"/>
                    <a:gd name="connsiteX19" fmla="*/ 2643802 w 2900790"/>
                    <a:gd name="connsiteY19" fmla="*/ 603623 h 2195839"/>
                    <a:gd name="connsiteX20" fmla="*/ 2703566 w 2900790"/>
                    <a:gd name="connsiteY20" fmla="*/ 717176 h 2195839"/>
                    <a:gd name="connsiteX21" fmla="*/ 2733449 w 2900790"/>
                    <a:gd name="connsiteY21" fmla="*/ 818776 h 2195839"/>
                    <a:gd name="connsiteX22" fmla="*/ 2775284 w 2900790"/>
                    <a:gd name="connsiteY22" fmla="*/ 854635 h 2195839"/>
                    <a:gd name="connsiteX23" fmla="*/ 2811143 w 2900790"/>
                    <a:gd name="connsiteY23" fmla="*/ 866588 h 2195839"/>
                    <a:gd name="connsiteX24" fmla="*/ 2852978 w 2900790"/>
                    <a:gd name="connsiteY24" fmla="*/ 872564 h 2195839"/>
                    <a:gd name="connsiteX25" fmla="*/ 2900790 w 2900790"/>
                    <a:gd name="connsiteY25" fmla="*/ 878541 h 2195839"/>
                    <a:gd name="connsiteX26" fmla="*/ 2900790 w 2900790"/>
                    <a:gd name="connsiteY26" fmla="*/ 1093694 h 2195839"/>
                    <a:gd name="connsiteX27" fmla="*/ 2763331 w 2900790"/>
                    <a:gd name="connsiteY27" fmla="*/ 1093694 h 2195839"/>
                    <a:gd name="connsiteX28" fmla="*/ 2769307 w 2900790"/>
                    <a:gd name="connsiteY28" fmla="*/ 1643529 h 2195839"/>
                    <a:gd name="connsiteX29" fmla="*/ 2483651 w 2900790"/>
                    <a:gd name="connsiteY29" fmla="*/ 1645956 h 2195839"/>
                    <a:gd name="connsiteX30" fmla="*/ 2480013 w 2900790"/>
                    <a:gd name="connsiteY30" fmla="*/ 1528764 h 2195839"/>
                    <a:gd name="connsiteX31" fmla="*/ 2482437 w 2900790"/>
                    <a:gd name="connsiteY31" fmla="*/ 1362635 h 2195839"/>
                    <a:gd name="connsiteX32" fmla="*/ 2470484 w 2900790"/>
                    <a:gd name="connsiteY32" fmla="*/ 1075764 h 2195839"/>
                    <a:gd name="connsiteX33" fmla="*/ 2464507 w 2900790"/>
                    <a:gd name="connsiteY33" fmla="*/ 890494 h 2195839"/>
                    <a:gd name="connsiteX34" fmla="*/ 2386813 w 2900790"/>
                    <a:gd name="connsiteY34" fmla="*/ 687294 h 2195839"/>
                    <a:gd name="connsiteX35" fmla="*/ 2315096 w 2900790"/>
                    <a:gd name="connsiteY35" fmla="*/ 573741 h 2195839"/>
                    <a:gd name="connsiteX36" fmla="*/ 2147755 w 2900790"/>
                    <a:gd name="connsiteY36" fmla="*/ 400423 h 2195839"/>
                    <a:gd name="connsiteX37" fmla="*/ 1992366 w 2900790"/>
                    <a:gd name="connsiteY37" fmla="*/ 328706 h 2195839"/>
                    <a:gd name="connsiteX38" fmla="*/ 1795143 w 2900790"/>
                    <a:gd name="connsiteY38" fmla="*/ 274917 h 2195839"/>
                    <a:gd name="connsiteX39" fmla="*/ 1639755 w 2900790"/>
                    <a:gd name="connsiteY39" fmla="*/ 286870 h 2195839"/>
                    <a:gd name="connsiteX40" fmla="*/ 1478390 w 2900790"/>
                    <a:gd name="connsiteY40" fmla="*/ 304800 h 2195839"/>
                    <a:gd name="connsiteX41" fmla="*/ 1317025 w 2900790"/>
                    <a:gd name="connsiteY41" fmla="*/ 370541 h 2195839"/>
                    <a:gd name="connsiteX42" fmla="*/ 1167613 w 2900790"/>
                    <a:gd name="connsiteY42" fmla="*/ 478117 h 2195839"/>
                    <a:gd name="connsiteX43" fmla="*/ 1048084 w 2900790"/>
                    <a:gd name="connsiteY43" fmla="*/ 615576 h 2195839"/>
                    <a:gd name="connsiteX44" fmla="*/ 970390 w 2900790"/>
                    <a:gd name="connsiteY44" fmla="*/ 759012 h 2195839"/>
                    <a:gd name="connsiteX45" fmla="*/ 916602 w 2900790"/>
                    <a:gd name="connsiteY45" fmla="*/ 950259 h 2195839"/>
                    <a:gd name="connsiteX46" fmla="*/ 910625 w 2900790"/>
                    <a:gd name="connsiteY46" fmla="*/ 1123576 h 2195839"/>
                    <a:gd name="connsiteX47" fmla="*/ 952460 w 2900790"/>
                    <a:gd name="connsiteY47" fmla="*/ 1272988 h 2195839"/>
                    <a:gd name="connsiteX48" fmla="*/ 991960 w 2900790"/>
                    <a:gd name="connsiteY48" fmla="*/ 1415210 h 2195839"/>
                    <a:gd name="connsiteX49" fmla="*/ 1030245 w 2900790"/>
                    <a:gd name="connsiteY49" fmla="*/ 1518023 h 2195839"/>
                    <a:gd name="connsiteX50" fmla="*/ 1053027 w 2900790"/>
                    <a:gd name="connsiteY50" fmla="*/ 1631576 h 2195839"/>
                    <a:gd name="connsiteX51" fmla="*/ 1055545 w 2900790"/>
                    <a:gd name="connsiteY51" fmla="*/ 1698512 h 2195839"/>
                    <a:gd name="connsiteX52" fmla="*/ 1030145 w 2900790"/>
                    <a:gd name="connsiteY52" fmla="*/ 1694949 h 2195839"/>
                    <a:gd name="connsiteX53" fmla="*/ 884594 w 2900790"/>
                    <a:gd name="connsiteY53" fmla="*/ 1695585 h 2195839"/>
                    <a:gd name="connsiteX54" fmla="*/ 731303 w 2900790"/>
                    <a:gd name="connsiteY54" fmla="*/ 1703158 h 2195839"/>
                    <a:gd name="connsiteX55" fmla="*/ 614415 w 2900790"/>
                    <a:gd name="connsiteY55" fmla="*/ 1700212 h 2195839"/>
                    <a:gd name="connsiteX56" fmla="*/ 536943 w 2900790"/>
                    <a:gd name="connsiteY56" fmla="*/ 1705048 h 2195839"/>
                    <a:gd name="connsiteX57" fmla="*/ 422453 w 2900790"/>
                    <a:gd name="connsiteY57" fmla="*/ 1700213 h 2195839"/>
                    <a:gd name="connsiteX58" fmla="*/ 221647 w 2900790"/>
                    <a:gd name="connsiteY58" fmla="*/ 1700687 h 2195839"/>
                    <a:gd name="connsiteX59" fmla="*/ 122416 w 2900790"/>
                    <a:gd name="connsiteY59" fmla="*/ 1695450 h 2195839"/>
                    <a:gd name="connsiteX60" fmla="*/ 8280 w 2900790"/>
                    <a:gd name="connsiteY60" fmla="*/ 2195685 h 2195839"/>
                    <a:gd name="connsiteX61" fmla="*/ 10237 w 2900790"/>
                    <a:gd name="connsiteY61" fmla="*/ 1647828 h 2195839"/>
                    <a:gd name="connsiteX62" fmla="*/ 4945 w 2900790"/>
                    <a:gd name="connsiteY62" fmla="*/ 1595438 h 2195839"/>
                    <a:gd name="connsiteX63" fmla="*/ 8178 w 2900790"/>
                    <a:gd name="connsiteY63" fmla="*/ 1505910 h 2195839"/>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536943 w 2900790"/>
                    <a:gd name="connsiteY56" fmla="*/ 1705048 h 2198141"/>
                    <a:gd name="connsiteX57" fmla="*/ 422453 w 2900790"/>
                    <a:gd name="connsiteY57" fmla="*/ 1700213 h 2198141"/>
                    <a:gd name="connsiteX58" fmla="*/ 221647 w 2900790"/>
                    <a:gd name="connsiteY58" fmla="*/ 170068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536943 w 2900790"/>
                    <a:gd name="connsiteY56" fmla="*/ 1705048 h 2198141"/>
                    <a:gd name="connsiteX57" fmla="*/ 422453 w 2900790"/>
                    <a:gd name="connsiteY57" fmla="*/ 1700213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536943 w 2900790"/>
                    <a:gd name="connsiteY56" fmla="*/ 1705048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07604 w 2900790"/>
                    <a:gd name="connsiteY49" fmla="*/ 1518023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07604 w 2900790"/>
                    <a:gd name="connsiteY49" fmla="*/ 1518023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22698 w 2900790"/>
                    <a:gd name="connsiteY49" fmla="*/ 1511011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22698 w 2900790"/>
                    <a:gd name="connsiteY49" fmla="*/ 1511011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53027 w 2900790"/>
                    <a:gd name="connsiteY50" fmla="*/ 1631576 h 2198141"/>
                    <a:gd name="connsiteX51" fmla="*/ 1110068 w 2900790"/>
                    <a:gd name="connsiteY51" fmla="*/ 1891601 h 2198141"/>
                    <a:gd name="connsiteX52" fmla="*/ 1179402 w 2900790"/>
                    <a:gd name="connsiteY52" fmla="*/ 2170224 h 2198141"/>
                    <a:gd name="connsiteX53" fmla="*/ 1106364 w 2900790"/>
                    <a:gd name="connsiteY53" fmla="*/ 2183847 h 2198141"/>
                    <a:gd name="connsiteX54" fmla="*/ 889358 w 2900790"/>
                    <a:gd name="connsiteY54" fmla="*/ 2183847 h 2198141"/>
                    <a:gd name="connsiteX55" fmla="*/ 750358 w 2900790"/>
                    <a:gd name="connsiteY55" fmla="*/ 2183847 h 2198141"/>
                    <a:gd name="connsiteX56" fmla="*/ 623942 w 2900790"/>
                    <a:gd name="connsiteY56" fmla="*/ 2176688 h 2198141"/>
                    <a:gd name="connsiteX57" fmla="*/ 498833 w 2900790"/>
                    <a:gd name="connsiteY57" fmla="*/ 2183847 h 2198141"/>
                    <a:gd name="connsiteX58" fmla="*/ 393871 w 2900790"/>
                    <a:gd name="connsiteY58" fmla="*/ 2171924 h 2198141"/>
                    <a:gd name="connsiteX59" fmla="*/ 245466 w 2900790"/>
                    <a:gd name="connsiteY59" fmla="*/ 2183847 h 2198141"/>
                    <a:gd name="connsiteX60" fmla="*/ 136707 w 2900790"/>
                    <a:gd name="connsiteY60" fmla="*/ 2181368 h 2198141"/>
                    <a:gd name="connsiteX61" fmla="*/ 8280 w 2900790"/>
                    <a:gd name="connsiteY61" fmla="*/ 2195685 h 2198141"/>
                    <a:gd name="connsiteX62" fmla="*/ 10237 w 2900790"/>
                    <a:gd name="connsiteY62" fmla="*/ 1647828 h 2198141"/>
                    <a:gd name="connsiteX63" fmla="*/ 4945 w 2900790"/>
                    <a:gd name="connsiteY63" fmla="*/ 1595438 h 2198141"/>
                    <a:gd name="connsiteX64" fmla="*/ 8178 w 2900790"/>
                    <a:gd name="connsiteY64"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60060 w 2900790"/>
                    <a:gd name="connsiteY50" fmla="*/ 1698188 h 2198141"/>
                    <a:gd name="connsiteX51" fmla="*/ 1110068 w 2900790"/>
                    <a:gd name="connsiteY51" fmla="*/ 1891601 h 2198141"/>
                    <a:gd name="connsiteX52" fmla="*/ 1179402 w 2900790"/>
                    <a:gd name="connsiteY52" fmla="*/ 2170224 h 2198141"/>
                    <a:gd name="connsiteX53" fmla="*/ 1106364 w 2900790"/>
                    <a:gd name="connsiteY53" fmla="*/ 2183847 h 2198141"/>
                    <a:gd name="connsiteX54" fmla="*/ 889358 w 2900790"/>
                    <a:gd name="connsiteY54" fmla="*/ 2183847 h 2198141"/>
                    <a:gd name="connsiteX55" fmla="*/ 750358 w 2900790"/>
                    <a:gd name="connsiteY55" fmla="*/ 2183847 h 2198141"/>
                    <a:gd name="connsiteX56" fmla="*/ 623942 w 2900790"/>
                    <a:gd name="connsiteY56" fmla="*/ 2176688 h 2198141"/>
                    <a:gd name="connsiteX57" fmla="*/ 498833 w 2900790"/>
                    <a:gd name="connsiteY57" fmla="*/ 2183847 h 2198141"/>
                    <a:gd name="connsiteX58" fmla="*/ 393871 w 2900790"/>
                    <a:gd name="connsiteY58" fmla="*/ 2171924 h 2198141"/>
                    <a:gd name="connsiteX59" fmla="*/ 245466 w 2900790"/>
                    <a:gd name="connsiteY59" fmla="*/ 2183847 h 2198141"/>
                    <a:gd name="connsiteX60" fmla="*/ 136707 w 2900790"/>
                    <a:gd name="connsiteY60" fmla="*/ 2181368 h 2198141"/>
                    <a:gd name="connsiteX61" fmla="*/ 8280 w 2900790"/>
                    <a:gd name="connsiteY61" fmla="*/ 2195685 h 2198141"/>
                    <a:gd name="connsiteX62" fmla="*/ 10237 w 2900790"/>
                    <a:gd name="connsiteY62" fmla="*/ 1647828 h 2198141"/>
                    <a:gd name="connsiteX63" fmla="*/ 4945 w 2900790"/>
                    <a:gd name="connsiteY63" fmla="*/ 1595438 h 2198141"/>
                    <a:gd name="connsiteX64" fmla="*/ 8178 w 2900790"/>
                    <a:gd name="connsiteY64"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87620 h 2198141"/>
                    <a:gd name="connsiteX50" fmla="*/ 1060060 w 2900790"/>
                    <a:gd name="connsiteY50" fmla="*/ 1698188 h 2198141"/>
                    <a:gd name="connsiteX51" fmla="*/ 1110068 w 2900790"/>
                    <a:gd name="connsiteY51" fmla="*/ 1891601 h 2198141"/>
                    <a:gd name="connsiteX52" fmla="*/ 1179402 w 2900790"/>
                    <a:gd name="connsiteY52" fmla="*/ 2170224 h 2198141"/>
                    <a:gd name="connsiteX53" fmla="*/ 1106364 w 2900790"/>
                    <a:gd name="connsiteY53" fmla="*/ 2183847 h 2198141"/>
                    <a:gd name="connsiteX54" fmla="*/ 889358 w 2900790"/>
                    <a:gd name="connsiteY54" fmla="*/ 2183847 h 2198141"/>
                    <a:gd name="connsiteX55" fmla="*/ 750358 w 2900790"/>
                    <a:gd name="connsiteY55" fmla="*/ 2183847 h 2198141"/>
                    <a:gd name="connsiteX56" fmla="*/ 623942 w 2900790"/>
                    <a:gd name="connsiteY56" fmla="*/ 2176688 h 2198141"/>
                    <a:gd name="connsiteX57" fmla="*/ 498833 w 2900790"/>
                    <a:gd name="connsiteY57" fmla="*/ 2183847 h 2198141"/>
                    <a:gd name="connsiteX58" fmla="*/ 393871 w 2900790"/>
                    <a:gd name="connsiteY58" fmla="*/ 2171924 h 2198141"/>
                    <a:gd name="connsiteX59" fmla="*/ 245466 w 2900790"/>
                    <a:gd name="connsiteY59" fmla="*/ 2183847 h 2198141"/>
                    <a:gd name="connsiteX60" fmla="*/ 136707 w 2900790"/>
                    <a:gd name="connsiteY60" fmla="*/ 2181368 h 2198141"/>
                    <a:gd name="connsiteX61" fmla="*/ 8280 w 2900790"/>
                    <a:gd name="connsiteY61" fmla="*/ 2195685 h 2198141"/>
                    <a:gd name="connsiteX62" fmla="*/ 10237 w 2900790"/>
                    <a:gd name="connsiteY62" fmla="*/ 1647828 h 2198141"/>
                    <a:gd name="connsiteX63" fmla="*/ 4945 w 2900790"/>
                    <a:gd name="connsiteY63" fmla="*/ 1595438 h 2198141"/>
                    <a:gd name="connsiteX64" fmla="*/ 8178 w 2900790"/>
                    <a:gd name="connsiteY64"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32863 w 2900790"/>
                    <a:gd name="connsiteY47" fmla="*/ 1191655 h 2198141"/>
                    <a:gd name="connsiteX48" fmla="*/ 952460 w 2900790"/>
                    <a:gd name="connsiteY48" fmla="*/ 1272988 h 2198141"/>
                    <a:gd name="connsiteX49" fmla="*/ 991960 w 2900790"/>
                    <a:gd name="connsiteY49" fmla="*/ 1415210 h 2198141"/>
                    <a:gd name="connsiteX50" fmla="*/ 1034018 w 2900790"/>
                    <a:gd name="connsiteY50" fmla="*/ 1587620 h 2198141"/>
                    <a:gd name="connsiteX51" fmla="*/ 1060060 w 2900790"/>
                    <a:gd name="connsiteY51" fmla="*/ 1698188 h 2198141"/>
                    <a:gd name="connsiteX52" fmla="*/ 1110068 w 2900790"/>
                    <a:gd name="connsiteY52" fmla="*/ 1891601 h 2198141"/>
                    <a:gd name="connsiteX53" fmla="*/ 1179402 w 2900790"/>
                    <a:gd name="connsiteY53" fmla="*/ 2170224 h 2198141"/>
                    <a:gd name="connsiteX54" fmla="*/ 1106364 w 2900790"/>
                    <a:gd name="connsiteY54" fmla="*/ 2183847 h 2198141"/>
                    <a:gd name="connsiteX55" fmla="*/ 889358 w 2900790"/>
                    <a:gd name="connsiteY55" fmla="*/ 2183847 h 2198141"/>
                    <a:gd name="connsiteX56" fmla="*/ 750358 w 2900790"/>
                    <a:gd name="connsiteY56" fmla="*/ 2183847 h 2198141"/>
                    <a:gd name="connsiteX57" fmla="*/ 623942 w 2900790"/>
                    <a:gd name="connsiteY57" fmla="*/ 2176688 h 2198141"/>
                    <a:gd name="connsiteX58" fmla="*/ 498833 w 2900790"/>
                    <a:gd name="connsiteY58" fmla="*/ 2183847 h 2198141"/>
                    <a:gd name="connsiteX59" fmla="*/ 393871 w 2900790"/>
                    <a:gd name="connsiteY59" fmla="*/ 2171924 h 2198141"/>
                    <a:gd name="connsiteX60" fmla="*/ 245466 w 2900790"/>
                    <a:gd name="connsiteY60" fmla="*/ 2183847 h 2198141"/>
                    <a:gd name="connsiteX61" fmla="*/ 136707 w 2900790"/>
                    <a:gd name="connsiteY61" fmla="*/ 2181368 h 2198141"/>
                    <a:gd name="connsiteX62" fmla="*/ 8280 w 2900790"/>
                    <a:gd name="connsiteY62" fmla="*/ 2195685 h 2198141"/>
                    <a:gd name="connsiteX63" fmla="*/ 10237 w 2900790"/>
                    <a:gd name="connsiteY63" fmla="*/ 1647828 h 2198141"/>
                    <a:gd name="connsiteX64" fmla="*/ 4945 w 2900790"/>
                    <a:gd name="connsiteY64" fmla="*/ 1595438 h 2198141"/>
                    <a:gd name="connsiteX65" fmla="*/ 8178 w 2900790"/>
                    <a:gd name="connsiteY65"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0625 w 2900790"/>
                    <a:gd name="connsiteY47" fmla="*/ 11235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110068 w 2900790"/>
                    <a:gd name="connsiteY53" fmla="*/ 1891601 h 2198141"/>
                    <a:gd name="connsiteX54" fmla="*/ 1179402 w 2900790"/>
                    <a:gd name="connsiteY54" fmla="*/ 2170224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110068 w 2900790"/>
                    <a:gd name="connsiteY53" fmla="*/ 1891601 h 2198141"/>
                    <a:gd name="connsiteX54" fmla="*/ 1179402 w 2900790"/>
                    <a:gd name="connsiteY54" fmla="*/ 2170224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110068 w 2900790"/>
                    <a:gd name="connsiteY53" fmla="*/ 18916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55325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31649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05606 w 2900790"/>
                    <a:gd name="connsiteY51" fmla="*/ 1587620 h 2198141"/>
                    <a:gd name="connsiteX52" fmla="*/ 1031649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81656 w 2900790"/>
                    <a:gd name="connsiteY53" fmla="*/ 1878404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81656 w 2900790"/>
                    <a:gd name="connsiteY53" fmla="*/ 1878404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1005606 w 2900790"/>
                    <a:gd name="connsiteY51" fmla="*/ 1587620 h 2198141"/>
                    <a:gd name="connsiteX52" fmla="*/ 102217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2217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2217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17443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17443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86665 w 2900790"/>
                    <a:gd name="connsiteY51" fmla="*/ 1511247 h 2198141"/>
                    <a:gd name="connsiteX52" fmla="*/ 1017443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86665 w 2900790"/>
                    <a:gd name="connsiteY51" fmla="*/ 1511247 h 2198141"/>
                    <a:gd name="connsiteX52" fmla="*/ 1012708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00790" h="2198141">
                      <a:moveTo>
                        <a:pt x="8178" y="1500094"/>
                      </a:moveTo>
                      <a:lnTo>
                        <a:pt x="492272" y="1494117"/>
                      </a:lnTo>
                      <a:lnTo>
                        <a:pt x="486296" y="1380564"/>
                      </a:lnTo>
                      <a:lnTo>
                        <a:pt x="629731" y="1380564"/>
                      </a:lnTo>
                      <a:lnTo>
                        <a:pt x="623755" y="1081741"/>
                      </a:lnTo>
                      <a:lnTo>
                        <a:pt x="634584" y="902447"/>
                      </a:lnTo>
                      <a:lnTo>
                        <a:pt x="689496" y="693270"/>
                      </a:lnTo>
                      <a:lnTo>
                        <a:pt x="767190" y="525929"/>
                      </a:lnTo>
                      <a:lnTo>
                        <a:pt x="862813" y="394447"/>
                      </a:lnTo>
                      <a:lnTo>
                        <a:pt x="994296" y="251012"/>
                      </a:lnTo>
                      <a:lnTo>
                        <a:pt x="1197496" y="119529"/>
                      </a:lnTo>
                      <a:lnTo>
                        <a:pt x="1376790" y="53788"/>
                      </a:lnTo>
                      <a:lnTo>
                        <a:pt x="1574013" y="11953"/>
                      </a:lnTo>
                      <a:lnTo>
                        <a:pt x="1753307" y="0"/>
                      </a:lnTo>
                      <a:lnTo>
                        <a:pt x="1962484" y="35859"/>
                      </a:lnTo>
                      <a:lnTo>
                        <a:pt x="2141778" y="95623"/>
                      </a:lnTo>
                      <a:lnTo>
                        <a:pt x="2297166" y="191247"/>
                      </a:lnTo>
                      <a:lnTo>
                        <a:pt x="2458531" y="322729"/>
                      </a:lnTo>
                      <a:lnTo>
                        <a:pt x="2554155" y="430306"/>
                      </a:lnTo>
                      <a:lnTo>
                        <a:pt x="2643802" y="603623"/>
                      </a:lnTo>
                      <a:lnTo>
                        <a:pt x="2703566" y="717176"/>
                      </a:lnTo>
                      <a:lnTo>
                        <a:pt x="2733449" y="818776"/>
                      </a:lnTo>
                      <a:lnTo>
                        <a:pt x="2775284" y="854635"/>
                      </a:lnTo>
                      <a:lnTo>
                        <a:pt x="2811143" y="866588"/>
                      </a:lnTo>
                      <a:lnTo>
                        <a:pt x="2852978" y="872564"/>
                      </a:lnTo>
                      <a:lnTo>
                        <a:pt x="2900790" y="878541"/>
                      </a:lnTo>
                      <a:lnTo>
                        <a:pt x="2900790" y="1093694"/>
                      </a:lnTo>
                      <a:lnTo>
                        <a:pt x="2763331" y="1093694"/>
                      </a:lnTo>
                      <a:lnTo>
                        <a:pt x="2769307" y="1643529"/>
                      </a:lnTo>
                      <a:lnTo>
                        <a:pt x="2483651" y="1645956"/>
                      </a:lnTo>
                      <a:lnTo>
                        <a:pt x="2480013" y="1528764"/>
                      </a:lnTo>
                      <a:lnTo>
                        <a:pt x="2482437" y="1362635"/>
                      </a:lnTo>
                      <a:lnTo>
                        <a:pt x="2470484" y="1075764"/>
                      </a:lnTo>
                      <a:lnTo>
                        <a:pt x="2464507" y="890494"/>
                      </a:lnTo>
                      <a:lnTo>
                        <a:pt x="2386813" y="687294"/>
                      </a:lnTo>
                      <a:lnTo>
                        <a:pt x="2315096" y="573741"/>
                      </a:lnTo>
                      <a:lnTo>
                        <a:pt x="2147755" y="400423"/>
                      </a:lnTo>
                      <a:lnTo>
                        <a:pt x="1992366" y="328706"/>
                      </a:lnTo>
                      <a:lnTo>
                        <a:pt x="1795143" y="274917"/>
                      </a:lnTo>
                      <a:lnTo>
                        <a:pt x="1639755" y="286870"/>
                      </a:lnTo>
                      <a:lnTo>
                        <a:pt x="1478390" y="304800"/>
                      </a:lnTo>
                      <a:lnTo>
                        <a:pt x="1317025" y="370541"/>
                      </a:lnTo>
                      <a:lnTo>
                        <a:pt x="1167613" y="478117"/>
                      </a:lnTo>
                      <a:lnTo>
                        <a:pt x="1048084" y="615576"/>
                      </a:lnTo>
                      <a:lnTo>
                        <a:pt x="970390" y="759012"/>
                      </a:lnTo>
                      <a:lnTo>
                        <a:pt x="916602" y="950259"/>
                      </a:lnTo>
                      <a:lnTo>
                        <a:pt x="909186" y="1055268"/>
                      </a:lnTo>
                      <a:cubicBezTo>
                        <a:pt x="909666" y="1078037"/>
                        <a:pt x="914880" y="1105207"/>
                        <a:pt x="915360" y="1127976"/>
                      </a:cubicBezTo>
                      <a:lnTo>
                        <a:pt x="923392" y="1191655"/>
                      </a:lnTo>
                      <a:lnTo>
                        <a:pt x="938253" y="1272988"/>
                      </a:lnTo>
                      <a:lnTo>
                        <a:pt x="968283" y="1415210"/>
                      </a:lnTo>
                      <a:cubicBezTo>
                        <a:pt x="981045" y="1449481"/>
                        <a:pt x="973903" y="1476976"/>
                        <a:pt x="986665" y="1511247"/>
                      </a:cubicBezTo>
                      <a:cubicBezTo>
                        <a:pt x="997642" y="1556110"/>
                        <a:pt x="998846" y="1594344"/>
                        <a:pt x="1012708" y="1671791"/>
                      </a:cubicBezTo>
                      <a:cubicBezTo>
                        <a:pt x="1017836" y="1690901"/>
                        <a:pt x="1034932" y="1789456"/>
                        <a:pt x="1053244" y="1874005"/>
                      </a:cubicBezTo>
                      <a:cubicBezTo>
                        <a:pt x="1071556" y="1958554"/>
                        <a:pt x="1115649" y="2091228"/>
                        <a:pt x="1122578" y="2179085"/>
                      </a:cubicBezTo>
                      <a:cubicBezTo>
                        <a:pt x="1098232" y="2183626"/>
                        <a:pt x="1130710" y="2179306"/>
                        <a:pt x="1106364" y="2183847"/>
                      </a:cubicBezTo>
                      <a:cubicBezTo>
                        <a:pt x="1064377" y="2182543"/>
                        <a:pt x="939165" y="2182479"/>
                        <a:pt x="889358" y="2183847"/>
                      </a:cubicBezTo>
                      <a:cubicBezTo>
                        <a:pt x="839551" y="2180452"/>
                        <a:pt x="794594" y="2183053"/>
                        <a:pt x="750358" y="2183847"/>
                      </a:cubicBezTo>
                      <a:cubicBezTo>
                        <a:pt x="680826" y="2183136"/>
                        <a:pt x="657690" y="2177971"/>
                        <a:pt x="623942" y="2176688"/>
                      </a:cubicBezTo>
                      <a:cubicBezTo>
                        <a:pt x="590194" y="2175405"/>
                        <a:pt x="530583" y="2184641"/>
                        <a:pt x="498833" y="2183847"/>
                      </a:cubicBezTo>
                      <a:lnTo>
                        <a:pt x="393871" y="2171924"/>
                      </a:lnTo>
                      <a:lnTo>
                        <a:pt x="245466" y="2183847"/>
                      </a:lnTo>
                      <a:cubicBezTo>
                        <a:pt x="177733" y="2183846"/>
                        <a:pt x="171737" y="2182318"/>
                        <a:pt x="136707" y="2181368"/>
                      </a:cubicBezTo>
                      <a:cubicBezTo>
                        <a:pt x="101677" y="2180418"/>
                        <a:pt x="28124" y="2206004"/>
                        <a:pt x="8280" y="2195685"/>
                      </a:cubicBezTo>
                      <a:cubicBezTo>
                        <a:pt x="-11564" y="2185366"/>
                        <a:pt x="10530" y="1662831"/>
                        <a:pt x="10237" y="1647828"/>
                      </a:cubicBezTo>
                      <a:cubicBezTo>
                        <a:pt x="9944" y="1632825"/>
                        <a:pt x="4141" y="1616709"/>
                        <a:pt x="4945" y="1595438"/>
                      </a:cubicBezTo>
                      <a:cubicBezTo>
                        <a:pt x="5191" y="1565513"/>
                        <a:pt x="4464" y="1520831"/>
                        <a:pt x="8178" y="1505910"/>
                      </a:cubicBez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7" name="Rectangle 16"/>
                <p:cNvSpPr/>
                <p:nvPr/>
              </p:nvSpPr>
              <p:spPr>
                <a:xfrm>
                  <a:off x="9525" y="1333500"/>
                  <a:ext cx="476250" cy="4143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8" name="Rectangle 17"/>
                <p:cNvSpPr/>
                <p:nvPr/>
              </p:nvSpPr>
              <p:spPr>
                <a:xfrm>
                  <a:off x="9525" y="3124200"/>
                  <a:ext cx="476250" cy="4143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9" name="Rectangle 18"/>
                <p:cNvSpPr/>
                <p:nvPr/>
              </p:nvSpPr>
              <p:spPr>
                <a:xfrm>
                  <a:off x="3009900" y="1352550"/>
                  <a:ext cx="476250" cy="4044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0" name="Rectangle 19"/>
                <p:cNvSpPr/>
                <p:nvPr/>
              </p:nvSpPr>
              <p:spPr>
                <a:xfrm>
                  <a:off x="3009900" y="3143250"/>
                  <a:ext cx="476250" cy="40481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1" name="Oval 20"/>
                <p:cNvSpPr/>
                <p:nvPr/>
              </p:nvSpPr>
              <p:spPr>
                <a:xfrm>
                  <a:off x="1209675" y="828604"/>
                  <a:ext cx="956923" cy="97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2" name="Oval 21"/>
                <p:cNvSpPr/>
                <p:nvPr/>
              </p:nvSpPr>
              <p:spPr>
                <a:xfrm>
                  <a:off x="1207202" y="3084780"/>
                  <a:ext cx="941462" cy="97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3" name="Rectangle 22"/>
                <p:cNvSpPr/>
                <p:nvPr/>
              </p:nvSpPr>
              <p:spPr>
                <a:xfrm>
                  <a:off x="2785863" y="1352550"/>
                  <a:ext cx="218958" cy="557404"/>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4" name="Rectangle 23"/>
                <p:cNvSpPr/>
                <p:nvPr/>
              </p:nvSpPr>
              <p:spPr>
                <a:xfrm>
                  <a:off x="2785863" y="3019425"/>
                  <a:ext cx="218957" cy="5334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5" name="Rectangle 24"/>
                <p:cNvSpPr/>
                <p:nvPr/>
              </p:nvSpPr>
              <p:spPr>
                <a:xfrm>
                  <a:off x="2971800" y="1762125"/>
                  <a:ext cx="1000125" cy="14287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6" name="Rectangle 25"/>
                <p:cNvSpPr/>
                <p:nvPr/>
              </p:nvSpPr>
              <p:spPr>
                <a:xfrm>
                  <a:off x="2981325" y="3019425"/>
                  <a:ext cx="1000125" cy="14287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7" name="Rectangle 26"/>
                <p:cNvSpPr/>
                <p:nvPr/>
              </p:nvSpPr>
              <p:spPr>
                <a:xfrm>
                  <a:off x="2476500" y="1905000"/>
                  <a:ext cx="1485900" cy="12382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8" name="Rectangle 27"/>
                <p:cNvSpPr/>
                <p:nvPr/>
              </p:nvSpPr>
              <p:spPr>
                <a:xfrm>
                  <a:off x="2476500" y="2644308"/>
                  <a:ext cx="1485900" cy="12382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37" name="Rectangle 43"/>
                <p:cNvSpPr/>
                <p:nvPr/>
              </p:nvSpPr>
              <p:spPr>
                <a:xfrm>
                  <a:off x="1107785" y="1343025"/>
                  <a:ext cx="1053732" cy="2233615"/>
                </a:xfrm>
                <a:custGeom>
                  <a:avLst/>
                  <a:gdLst>
                    <a:gd name="connsiteX0" fmla="*/ 0 w 1309331"/>
                    <a:gd name="connsiteY0" fmla="*/ 0 h 3035071"/>
                    <a:gd name="connsiteX1" fmla="*/ 1309331 w 1309331"/>
                    <a:gd name="connsiteY1" fmla="*/ 0 h 3035071"/>
                    <a:gd name="connsiteX2" fmla="*/ 1309331 w 1309331"/>
                    <a:gd name="connsiteY2" fmla="*/ 3035071 h 3035071"/>
                    <a:gd name="connsiteX3" fmla="*/ 0 w 1309331"/>
                    <a:gd name="connsiteY3" fmla="*/ 3035071 h 3035071"/>
                    <a:gd name="connsiteX4" fmla="*/ 0 w 1309331"/>
                    <a:gd name="connsiteY4" fmla="*/ 0 h 3035071"/>
                    <a:gd name="connsiteX0" fmla="*/ 4044 w 1313375"/>
                    <a:gd name="connsiteY0" fmla="*/ 0 h 3035071"/>
                    <a:gd name="connsiteX1" fmla="*/ 1313375 w 1313375"/>
                    <a:gd name="connsiteY1" fmla="*/ 0 h 3035071"/>
                    <a:gd name="connsiteX2" fmla="*/ 1313375 w 1313375"/>
                    <a:gd name="connsiteY2" fmla="*/ 3035071 h 3035071"/>
                    <a:gd name="connsiteX3" fmla="*/ 4044 w 1313375"/>
                    <a:gd name="connsiteY3" fmla="*/ 3035071 h 3035071"/>
                    <a:gd name="connsiteX4" fmla="*/ 0 w 1313375"/>
                    <a:gd name="connsiteY4" fmla="*/ 1503970 h 3035071"/>
                    <a:gd name="connsiteX5" fmla="*/ 4044 w 1313375"/>
                    <a:gd name="connsiteY5" fmla="*/ 0 h 3035071"/>
                    <a:gd name="connsiteX0" fmla="*/ 123574 w 1432905"/>
                    <a:gd name="connsiteY0" fmla="*/ 0 h 3035071"/>
                    <a:gd name="connsiteX1" fmla="*/ 1432905 w 1432905"/>
                    <a:gd name="connsiteY1" fmla="*/ 0 h 3035071"/>
                    <a:gd name="connsiteX2" fmla="*/ 1432905 w 1432905"/>
                    <a:gd name="connsiteY2" fmla="*/ 3035071 h 3035071"/>
                    <a:gd name="connsiteX3" fmla="*/ 123574 w 1432905"/>
                    <a:gd name="connsiteY3" fmla="*/ 3035071 h 3035071"/>
                    <a:gd name="connsiteX4" fmla="*/ 0 w 1432905"/>
                    <a:gd name="connsiteY4" fmla="*/ 1502763 h 3035071"/>
                    <a:gd name="connsiteX5" fmla="*/ 123574 w 1432905"/>
                    <a:gd name="connsiteY5" fmla="*/ 0 h 30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905" h="3035071">
                      <a:moveTo>
                        <a:pt x="123574" y="0"/>
                      </a:moveTo>
                      <a:lnTo>
                        <a:pt x="1432905" y="0"/>
                      </a:lnTo>
                      <a:lnTo>
                        <a:pt x="1432905" y="3035071"/>
                      </a:lnTo>
                      <a:lnTo>
                        <a:pt x="123574" y="3035071"/>
                      </a:lnTo>
                      <a:lnTo>
                        <a:pt x="0" y="1502763"/>
                      </a:lnTo>
                      <a:lnTo>
                        <a:pt x="123574"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38" name="Rectangle 37"/>
                <p:cNvSpPr/>
                <p:nvPr/>
              </p:nvSpPr>
              <p:spPr>
                <a:xfrm>
                  <a:off x="2171042" y="1346583"/>
                  <a:ext cx="314983" cy="16928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39" name="Rectangle 38"/>
                <p:cNvSpPr/>
                <p:nvPr/>
              </p:nvSpPr>
              <p:spPr>
                <a:xfrm>
                  <a:off x="2464108" y="2040865"/>
                  <a:ext cx="2169804" cy="59371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8" name="Freeform 7"/>
              <p:cNvSpPr>
                <a:spLocks/>
              </p:cNvSpPr>
              <p:nvPr/>
            </p:nvSpPr>
            <p:spPr>
              <a:xfrm flipV="1">
                <a:off x="4393570" y="4838293"/>
                <a:ext cx="137901" cy="452101"/>
              </a:xfrm>
              <a:custGeom>
                <a:avLst/>
                <a:gdLst>
                  <a:gd name="connsiteX0" fmla="*/ 0 w 171450"/>
                  <a:gd name="connsiteY0" fmla="*/ 0 h 704850"/>
                  <a:gd name="connsiteX1" fmla="*/ 171450 w 171450"/>
                  <a:gd name="connsiteY1" fmla="*/ 19050 h 704850"/>
                  <a:gd name="connsiteX2" fmla="*/ 161925 w 171450"/>
                  <a:gd name="connsiteY2" fmla="*/ 704850 h 704850"/>
                  <a:gd name="connsiteX3" fmla="*/ 0 w 171450"/>
                  <a:gd name="connsiteY3" fmla="*/ 0 h 704850"/>
                  <a:gd name="connsiteX0" fmla="*/ 0 w 171450"/>
                  <a:gd name="connsiteY0" fmla="*/ 7716 h 685800"/>
                  <a:gd name="connsiteX1" fmla="*/ 171450 w 171450"/>
                  <a:gd name="connsiteY1" fmla="*/ 0 h 685800"/>
                  <a:gd name="connsiteX2" fmla="*/ 161925 w 171450"/>
                  <a:gd name="connsiteY2" fmla="*/ 685800 h 685800"/>
                  <a:gd name="connsiteX3" fmla="*/ 0 w 171450"/>
                  <a:gd name="connsiteY3" fmla="*/ 7716 h 685800"/>
                  <a:gd name="connsiteX0" fmla="*/ 0 w 154305"/>
                  <a:gd name="connsiteY0" fmla="*/ 0 h 722733"/>
                  <a:gd name="connsiteX1" fmla="*/ 154305 w 154305"/>
                  <a:gd name="connsiteY1" fmla="*/ 36933 h 722733"/>
                  <a:gd name="connsiteX2" fmla="*/ 144780 w 154305"/>
                  <a:gd name="connsiteY2" fmla="*/ 722733 h 722733"/>
                  <a:gd name="connsiteX3" fmla="*/ 0 w 154305"/>
                  <a:gd name="connsiteY3" fmla="*/ 0 h 722733"/>
                  <a:gd name="connsiteX0" fmla="*/ 0 w 154305"/>
                  <a:gd name="connsiteY0" fmla="*/ 0 h 695943"/>
                  <a:gd name="connsiteX1" fmla="*/ 154305 w 154305"/>
                  <a:gd name="connsiteY1" fmla="*/ 10143 h 695943"/>
                  <a:gd name="connsiteX2" fmla="*/ 144780 w 154305"/>
                  <a:gd name="connsiteY2" fmla="*/ 695943 h 695943"/>
                  <a:gd name="connsiteX3" fmla="*/ 0 w 154305"/>
                  <a:gd name="connsiteY3" fmla="*/ 0 h 695943"/>
                  <a:gd name="connsiteX0" fmla="*/ 0 w 154305"/>
                  <a:gd name="connsiteY0" fmla="*/ 0 h 690340"/>
                  <a:gd name="connsiteX1" fmla="*/ 154305 w 154305"/>
                  <a:gd name="connsiteY1" fmla="*/ 4540 h 690340"/>
                  <a:gd name="connsiteX2" fmla="*/ 144780 w 154305"/>
                  <a:gd name="connsiteY2" fmla="*/ 690340 h 690340"/>
                  <a:gd name="connsiteX3" fmla="*/ 0 w 154305"/>
                  <a:gd name="connsiteY3" fmla="*/ 0 h 690340"/>
                  <a:gd name="connsiteX0" fmla="*/ 0 w 154305"/>
                  <a:gd name="connsiteY0" fmla="*/ 0 h 690340"/>
                  <a:gd name="connsiteX1" fmla="*/ 154305 w 154305"/>
                  <a:gd name="connsiteY1" fmla="*/ 4540 h 690340"/>
                  <a:gd name="connsiteX2" fmla="*/ 144780 w 154305"/>
                  <a:gd name="connsiteY2" fmla="*/ 690340 h 690340"/>
                  <a:gd name="connsiteX3" fmla="*/ 112889 w 154305"/>
                  <a:gd name="connsiteY3" fmla="*/ 567768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2471 w 154305"/>
                  <a:gd name="connsiteY3" fmla="*/ 632911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7679 w 154305"/>
                  <a:gd name="connsiteY3" fmla="*/ 653494 h 690340"/>
                  <a:gd name="connsiteX4" fmla="*/ 0 w 154305"/>
                  <a:gd name="connsiteY4" fmla="*/ 0 h 690340"/>
                  <a:gd name="connsiteX0" fmla="*/ 0 w 154305"/>
                  <a:gd name="connsiteY0" fmla="*/ 0 h 691231"/>
                  <a:gd name="connsiteX1" fmla="*/ 154305 w 154305"/>
                  <a:gd name="connsiteY1" fmla="*/ 4540 h 691231"/>
                  <a:gd name="connsiteX2" fmla="*/ 144780 w 154305"/>
                  <a:gd name="connsiteY2" fmla="*/ 690340 h 691231"/>
                  <a:gd name="connsiteX3" fmla="*/ 102470 w 154305"/>
                  <a:gd name="connsiteY3" fmla="*/ 677775 h 691231"/>
                  <a:gd name="connsiteX4" fmla="*/ 0 w 154305"/>
                  <a:gd name="connsiteY4" fmla="*/ 0 h 691231"/>
                  <a:gd name="connsiteX0" fmla="*/ 0 w 154305"/>
                  <a:gd name="connsiteY0" fmla="*/ 0 h 689569"/>
                  <a:gd name="connsiteX1" fmla="*/ 154305 w 154305"/>
                  <a:gd name="connsiteY1" fmla="*/ 4540 h 689569"/>
                  <a:gd name="connsiteX2" fmla="*/ 144780 w 154305"/>
                  <a:gd name="connsiteY2" fmla="*/ 677775 h 689569"/>
                  <a:gd name="connsiteX3" fmla="*/ 102470 w 154305"/>
                  <a:gd name="connsiteY3" fmla="*/ 677775 h 689569"/>
                  <a:gd name="connsiteX4" fmla="*/ 0 w 154305"/>
                  <a:gd name="connsiteY4" fmla="*/ 0 h 689569"/>
                  <a:gd name="connsiteX0" fmla="*/ 0 w 154305"/>
                  <a:gd name="connsiteY0" fmla="*/ 0 h 689569"/>
                  <a:gd name="connsiteX1" fmla="*/ 154305 w 154305"/>
                  <a:gd name="connsiteY1" fmla="*/ 4540 h 689569"/>
                  <a:gd name="connsiteX2" fmla="*/ 154304 w 154305"/>
                  <a:gd name="connsiteY2" fmla="*/ 677775 h 689569"/>
                  <a:gd name="connsiteX3" fmla="*/ 102470 w 154305"/>
                  <a:gd name="connsiteY3" fmla="*/ 677775 h 689569"/>
                  <a:gd name="connsiteX4" fmla="*/ 0 w 154305"/>
                  <a:gd name="connsiteY4" fmla="*/ 0 h 689569"/>
                  <a:gd name="connsiteX0" fmla="*/ 0 w 154304"/>
                  <a:gd name="connsiteY0" fmla="*/ 0 h 689569"/>
                  <a:gd name="connsiteX1" fmla="*/ 13867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388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8175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77775"/>
                  <a:gd name="connsiteX1" fmla="*/ 148175 w 154304"/>
                  <a:gd name="connsiteY1" fmla="*/ 0 h 677775"/>
                  <a:gd name="connsiteX2" fmla="*/ 154304 w 154304"/>
                  <a:gd name="connsiteY2" fmla="*/ 677775 h 677775"/>
                  <a:gd name="connsiteX3" fmla="*/ 112889 w 154304"/>
                  <a:gd name="connsiteY3" fmla="*/ 653494 h 677775"/>
                  <a:gd name="connsiteX4" fmla="*/ 0 w 154304"/>
                  <a:gd name="connsiteY4" fmla="*/ 0 h 677775"/>
                  <a:gd name="connsiteX0" fmla="*/ 0 w 154304"/>
                  <a:gd name="connsiteY0" fmla="*/ 0 h 677775"/>
                  <a:gd name="connsiteX1" fmla="*/ 148175 w 154304"/>
                  <a:gd name="connsiteY1" fmla="*/ 0 h 677775"/>
                  <a:gd name="connsiteX2" fmla="*/ 154304 w 154304"/>
                  <a:gd name="connsiteY2" fmla="*/ 677775 h 677775"/>
                  <a:gd name="connsiteX3" fmla="*/ 96751 w 154304"/>
                  <a:gd name="connsiteY3" fmla="*/ 653493 h 677775"/>
                  <a:gd name="connsiteX4" fmla="*/ 0 w 154304"/>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96751 w 148175"/>
                  <a:gd name="connsiteY3" fmla="*/ 653493 h 677775"/>
                  <a:gd name="connsiteX4" fmla="*/ 0 w 148175"/>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59097 w 148175"/>
                  <a:gd name="connsiteY3" fmla="*/ 636676 h 677775"/>
                  <a:gd name="connsiteX4" fmla="*/ 0 w 148175"/>
                  <a:gd name="connsiteY4" fmla="*/ 0 h 677775"/>
                  <a:gd name="connsiteX0" fmla="*/ 0 w 148175"/>
                  <a:gd name="connsiteY0" fmla="*/ 0 h 666563"/>
                  <a:gd name="connsiteX1" fmla="*/ 148175 w 148175"/>
                  <a:gd name="connsiteY1" fmla="*/ 0 h 666563"/>
                  <a:gd name="connsiteX2" fmla="*/ 105893 w 148175"/>
                  <a:gd name="connsiteY2" fmla="*/ 666563 h 666563"/>
                  <a:gd name="connsiteX3" fmla="*/ 59097 w 148175"/>
                  <a:gd name="connsiteY3" fmla="*/ 636676 h 666563"/>
                  <a:gd name="connsiteX4" fmla="*/ 0 w 148175"/>
                  <a:gd name="connsiteY4" fmla="*/ 0 h 66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5" h="666563">
                    <a:moveTo>
                      <a:pt x="0" y="0"/>
                    </a:moveTo>
                    <a:lnTo>
                      <a:pt x="148175" y="0"/>
                    </a:lnTo>
                    <a:cubicBezTo>
                      <a:pt x="148175" y="224412"/>
                      <a:pt x="105893" y="442151"/>
                      <a:pt x="105893" y="666563"/>
                    </a:cubicBezTo>
                    <a:cubicBezTo>
                      <a:pt x="96063" y="625706"/>
                      <a:pt x="68927" y="677533"/>
                      <a:pt x="59097" y="636676"/>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9" name="Rectangle 8"/>
              <p:cNvSpPr>
                <a:spLocks/>
              </p:cNvSpPr>
              <p:nvPr/>
            </p:nvSpPr>
            <p:spPr>
              <a:xfrm>
                <a:off x="5799615" y="5374885"/>
                <a:ext cx="228238" cy="453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2" name="Rectangle 11"/>
              <p:cNvSpPr/>
              <p:nvPr/>
            </p:nvSpPr>
            <p:spPr>
              <a:xfrm>
                <a:off x="6074237" y="5141980"/>
                <a:ext cx="1686077" cy="190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3" name="Rectangle 12"/>
              <p:cNvSpPr/>
              <p:nvPr/>
            </p:nvSpPr>
            <p:spPr>
              <a:xfrm>
                <a:off x="3184284" y="3882999"/>
                <a:ext cx="63644" cy="1906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5" name="Freeform 4"/>
            <p:cNvSpPr>
              <a:spLocks/>
            </p:cNvSpPr>
            <p:nvPr/>
          </p:nvSpPr>
          <p:spPr>
            <a:xfrm>
              <a:off x="4159089" y="4243000"/>
              <a:ext cx="141578" cy="466386"/>
            </a:xfrm>
            <a:custGeom>
              <a:avLst/>
              <a:gdLst>
                <a:gd name="connsiteX0" fmla="*/ 0 w 171450"/>
                <a:gd name="connsiteY0" fmla="*/ 0 h 704850"/>
                <a:gd name="connsiteX1" fmla="*/ 171450 w 171450"/>
                <a:gd name="connsiteY1" fmla="*/ 19050 h 704850"/>
                <a:gd name="connsiteX2" fmla="*/ 161925 w 171450"/>
                <a:gd name="connsiteY2" fmla="*/ 704850 h 704850"/>
                <a:gd name="connsiteX3" fmla="*/ 0 w 171450"/>
                <a:gd name="connsiteY3" fmla="*/ 0 h 704850"/>
                <a:gd name="connsiteX0" fmla="*/ 0 w 171450"/>
                <a:gd name="connsiteY0" fmla="*/ 7716 h 685800"/>
                <a:gd name="connsiteX1" fmla="*/ 171450 w 171450"/>
                <a:gd name="connsiteY1" fmla="*/ 0 h 685800"/>
                <a:gd name="connsiteX2" fmla="*/ 161925 w 171450"/>
                <a:gd name="connsiteY2" fmla="*/ 685800 h 685800"/>
                <a:gd name="connsiteX3" fmla="*/ 0 w 171450"/>
                <a:gd name="connsiteY3" fmla="*/ 7716 h 685800"/>
                <a:gd name="connsiteX0" fmla="*/ 0 w 154305"/>
                <a:gd name="connsiteY0" fmla="*/ 0 h 722733"/>
                <a:gd name="connsiteX1" fmla="*/ 154305 w 154305"/>
                <a:gd name="connsiteY1" fmla="*/ 36933 h 722733"/>
                <a:gd name="connsiteX2" fmla="*/ 144780 w 154305"/>
                <a:gd name="connsiteY2" fmla="*/ 722733 h 722733"/>
                <a:gd name="connsiteX3" fmla="*/ 0 w 154305"/>
                <a:gd name="connsiteY3" fmla="*/ 0 h 722733"/>
                <a:gd name="connsiteX0" fmla="*/ 0 w 154305"/>
                <a:gd name="connsiteY0" fmla="*/ 0 h 695943"/>
                <a:gd name="connsiteX1" fmla="*/ 154305 w 154305"/>
                <a:gd name="connsiteY1" fmla="*/ 10143 h 695943"/>
                <a:gd name="connsiteX2" fmla="*/ 144780 w 154305"/>
                <a:gd name="connsiteY2" fmla="*/ 695943 h 695943"/>
                <a:gd name="connsiteX3" fmla="*/ 0 w 154305"/>
                <a:gd name="connsiteY3" fmla="*/ 0 h 695943"/>
                <a:gd name="connsiteX0" fmla="*/ 0 w 154305"/>
                <a:gd name="connsiteY0" fmla="*/ 0 h 690340"/>
                <a:gd name="connsiteX1" fmla="*/ 154305 w 154305"/>
                <a:gd name="connsiteY1" fmla="*/ 4540 h 690340"/>
                <a:gd name="connsiteX2" fmla="*/ 144780 w 154305"/>
                <a:gd name="connsiteY2" fmla="*/ 690340 h 690340"/>
                <a:gd name="connsiteX3" fmla="*/ 0 w 154305"/>
                <a:gd name="connsiteY3" fmla="*/ 0 h 690340"/>
                <a:gd name="connsiteX0" fmla="*/ 0 w 154305"/>
                <a:gd name="connsiteY0" fmla="*/ 0 h 690340"/>
                <a:gd name="connsiteX1" fmla="*/ 154305 w 154305"/>
                <a:gd name="connsiteY1" fmla="*/ 4540 h 690340"/>
                <a:gd name="connsiteX2" fmla="*/ 144780 w 154305"/>
                <a:gd name="connsiteY2" fmla="*/ 690340 h 690340"/>
                <a:gd name="connsiteX3" fmla="*/ 112889 w 154305"/>
                <a:gd name="connsiteY3" fmla="*/ 567768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2471 w 154305"/>
                <a:gd name="connsiteY3" fmla="*/ 632911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7679 w 154305"/>
                <a:gd name="connsiteY3" fmla="*/ 653494 h 690340"/>
                <a:gd name="connsiteX4" fmla="*/ 0 w 154305"/>
                <a:gd name="connsiteY4" fmla="*/ 0 h 690340"/>
                <a:gd name="connsiteX0" fmla="*/ 0 w 154305"/>
                <a:gd name="connsiteY0" fmla="*/ 0 h 691231"/>
                <a:gd name="connsiteX1" fmla="*/ 154305 w 154305"/>
                <a:gd name="connsiteY1" fmla="*/ 4540 h 691231"/>
                <a:gd name="connsiteX2" fmla="*/ 144780 w 154305"/>
                <a:gd name="connsiteY2" fmla="*/ 690340 h 691231"/>
                <a:gd name="connsiteX3" fmla="*/ 102470 w 154305"/>
                <a:gd name="connsiteY3" fmla="*/ 677775 h 691231"/>
                <a:gd name="connsiteX4" fmla="*/ 0 w 154305"/>
                <a:gd name="connsiteY4" fmla="*/ 0 h 691231"/>
                <a:gd name="connsiteX0" fmla="*/ 0 w 154305"/>
                <a:gd name="connsiteY0" fmla="*/ 0 h 689569"/>
                <a:gd name="connsiteX1" fmla="*/ 154305 w 154305"/>
                <a:gd name="connsiteY1" fmla="*/ 4540 h 689569"/>
                <a:gd name="connsiteX2" fmla="*/ 144780 w 154305"/>
                <a:gd name="connsiteY2" fmla="*/ 677775 h 689569"/>
                <a:gd name="connsiteX3" fmla="*/ 102470 w 154305"/>
                <a:gd name="connsiteY3" fmla="*/ 677775 h 689569"/>
                <a:gd name="connsiteX4" fmla="*/ 0 w 154305"/>
                <a:gd name="connsiteY4" fmla="*/ 0 h 689569"/>
                <a:gd name="connsiteX0" fmla="*/ 0 w 154305"/>
                <a:gd name="connsiteY0" fmla="*/ 0 h 689569"/>
                <a:gd name="connsiteX1" fmla="*/ 154305 w 154305"/>
                <a:gd name="connsiteY1" fmla="*/ 4540 h 689569"/>
                <a:gd name="connsiteX2" fmla="*/ 154304 w 154305"/>
                <a:gd name="connsiteY2" fmla="*/ 677775 h 689569"/>
                <a:gd name="connsiteX3" fmla="*/ 102470 w 154305"/>
                <a:gd name="connsiteY3" fmla="*/ 677775 h 689569"/>
                <a:gd name="connsiteX4" fmla="*/ 0 w 154305"/>
                <a:gd name="connsiteY4" fmla="*/ 0 h 689569"/>
                <a:gd name="connsiteX0" fmla="*/ 0 w 154304"/>
                <a:gd name="connsiteY0" fmla="*/ 0 h 689569"/>
                <a:gd name="connsiteX1" fmla="*/ 13867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388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8175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77775"/>
                <a:gd name="connsiteX1" fmla="*/ 148175 w 154304"/>
                <a:gd name="connsiteY1" fmla="*/ 0 h 677775"/>
                <a:gd name="connsiteX2" fmla="*/ 154304 w 154304"/>
                <a:gd name="connsiteY2" fmla="*/ 677775 h 677775"/>
                <a:gd name="connsiteX3" fmla="*/ 112889 w 154304"/>
                <a:gd name="connsiteY3" fmla="*/ 653494 h 677775"/>
                <a:gd name="connsiteX4" fmla="*/ 0 w 154304"/>
                <a:gd name="connsiteY4" fmla="*/ 0 h 677775"/>
                <a:gd name="connsiteX0" fmla="*/ 0 w 154304"/>
                <a:gd name="connsiteY0" fmla="*/ 0 h 677775"/>
                <a:gd name="connsiteX1" fmla="*/ 148175 w 154304"/>
                <a:gd name="connsiteY1" fmla="*/ 0 h 677775"/>
                <a:gd name="connsiteX2" fmla="*/ 154304 w 154304"/>
                <a:gd name="connsiteY2" fmla="*/ 677775 h 677775"/>
                <a:gd name="connsiteX3" fmla="*/ 96751 w 154304"/>
                <a:gd name="connsiteY3" fmla="*/ 653493 h 677775"/>
                <a:gd name="connsiteX4" fmla="*/ 0 w 154304"/>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96751 w 148175"/>
                <a:gd name="connsiteY3" fmla="*/ 653493 h 677775"/>
                <a:gd name="connsiteX4" fmla="*/ 0 w 148175"/>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59097 w 148175"/>
                <a:gd name="connsiteY3" fmla="*/ 636676 h 677775"/>
                <a:gd name="connsiteX4" fmla="*/ 0 w 148175"/>
                <a:gd name="connsiteY4" fmla="*/ 0 h 677775"/>
                <a:gd name="connsiteX0" fmla="*/ 0 w 148175"/>
                <a:gd name="connsiteY0" fmla="*/ 0 h 666563"/>
                <a:gd name="connsiteX1" fmla="*/ 148175 w 148175"/>
                <a:gd name="connsiteY1" fmla="*/ 0 h 666563"/>
                <a:gd name="connsiteX2" fmla="*/ 105893 w 148175"/>
                <a:gd name="connsiteY2" fmla="*/ 666563 h 666563"/>
                <a:gd name="connsiteX3" fmla="*/ 59097 w 148175"/>
                <a:gd name="connsiteY3" fmla="*/ 636676 h 666563"/>
                <a:gd name="connsiteX4" fmla="*/ 0 w 148175"/>
                <a:gd name="connsiteY4" fmla="*/ 0 h 66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5" h="666563">
                  <a:moveTo>
                    <a:pt x="0" y="0"/>
                  </a:moveTo>
                  <a:lnTo>
                    <a:pt x="148175" y="0"/>
                  </a:lnTo>
                  <a:cubicBezTo>
                    <a:pt x="148175" y="224412"/>
                    <a:pt x="105893" y="442151"/>
                    <a:pt x="105893" y="666563"/>
                  </a:cubicBezTo>
                  <a:cubicBezTo>
                    <a:pt x="96063" y="625706"/>
                    <a:pt x="68927" y="677533"/>
                    <a:pt x="59097" y="636676"/>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2" name="Title 1"/>
          <p:cNvSpPr>
            <a:spLocks noGrp="1"/>
          </p:cNvSpPr>
          <p:nvPr>
            <p:ph type="ctrTitle"/>
          </p:nvPr>
        </p:nvSpPr>
        <p:spPr>
          <a:xfrm>
            <a:off x="-1" y="0"/>
            <a:ext cx="12191999" cy="2677672"/>
          </a:xfrm>
        </p:spPr>
        <p:txBody>
          <a:bodyPr>
            <a:normAutofit/>
          </a:bodyPr>
          <a:lstStyle/>
          <a:p>
            <a:r>
              <a:rPr lang="en-AU" b="1" dirty="0">
                <a:solidFill>
                  <a:srgbClr val="FF0000"/>
                </a:solidFill>
                <a:latin typeface="Arial" panose="020B0604020202020204" pitchFamily="34" charset="0"/>
                <a:cs typeface="Arial" panose="020B0604020202020204" pitchFamily="34" charset="0"/>
              </a:rPr>
              <a:t>A proposal for research and development in the area of </a:t>
            </a:r>
            <a:br>
              <a:rPr lang="en-AU" b="1" dirty="0">
                <a:solidFill>
                  <a:srgbClr val="FF0000"/>
                </a:solidFill>
                <a:latin typeface="Arial" panose="020B0604020202020204" pitchFamily="34" charset="0"/>
                <a:cs typeface="Arial" panose="020B0604020202020204" pitchFamily="34" charset="0"/>
              </a:rPr>
            </a:br>
            <a:r>
              <a:rPr lang="en-AU" b="1" dirty="0">
                <a:solidFill>
                  <a:srgbClr val="FF0000"/>
                </a:solidFill>
                <a:latin typeface="Arial" panose="020B0604020202020204" pitchFamily="34" charset="0"/>
                <a:cs typeface="Arial" panose="020B0604020202020204" pitchFamily="34" charset="0"/>
              </a:rPr>
              <a:t>high energy sonoluminescence</a:t>
            </a:r>
          </a:p>
        </p:txBody>
      </p:sp>
      <p:sp>
        <p:nvSpPr>
          <p:cNvPr id="3" name="TextBox 2"/>
          <p:cNvSpPr txBox="1"/>
          <p:nvPr/>
        </p:nvSpPr>
        <p:spPr>
          <a:xfrm>
            <a:off x="179292" y="1692724"/>
            <a:ext cx="11833412" cy="1015663"/>
          </a:xfrm>
          <a:prstGeom prst="rect">
            <a:avLst/>
          </a:prstGeom>
          <a:solidFill>
            <a:schemeClr val="bg1"/>
          </a:solidFill>
        </p:spPr>
        <p:txBody>
          <a:bodyPr wrap="square" rtlCol="0">
            <a:spAutoFit/>
          </a:bodyPr>
          <a:lstStyle/>
          <a:p>
            <a:pPr algn="ctr"/>
            <a:r>
              <a:rPr lang="en-AU" sz="6000" b="1" dirty="0">
                <a:solidFill>
                  <a:srgbClr val="FF0000"/>
                </a:solidFill>
                <a:latin typeface="Arial" panose="020B0604020202020204" pitchFamily="34" charset="0"/>
                <a:cs typeface="Arial" panose="020B0604020202020204" pitchFamily="34" charset="0"/>
              </a:rPr>
              <a:t>hypersonic focused shoc</a:t>
            </a:r>
            <a:r>
              <a:rPr lang="en-AU" sz="6000" b="1" dirty="0">
                <a:solidFill>
                  <a:srgbClr val="FF0000"/>
                </a:solidFill>
              </a:rPr>
              <a:t>kwaves</a:t>
            </a:r>
          </a:p>
        </p:txBody>
      </p:sp>
    </p:spTree>
    <p:extLst>
      <p:ext uri="{BB962C8B-B14F-4D97-AF65-F5344CB8AC3E}">
        <p14:creationId xmlns:p14="http://schemas.microsoft.com/office/powerpoint/2010/main" val="2280139768"/>
      </p:ext>
    </p:extLst>
  </p:cSld>
  <p:clrMapOvr>
    <a:masterClrMapping/>
  </p:clrMapOvr>
  <mc:AlternateContent xmlns:mc="http://schemas.openxmlformats.org/markup-compatibility/2006" xmlns:p14="http://schemas.microsoft.com/office/powerpoint/2010/main">
    <mc:Choice Requires="p14">
      <p:transition spd="slow" p14:dur="2000" advTm="9663"/>
    </mc:Choice>
    <mc:Fallback xmlns="">
      <p:transition spd="slow" advTm="96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594" y="833499"/>
            <a:ext cx="11604812" cy="5324535"/>
          </a:xfrm>
          <a:prstGeom prst="rect">
            <a:avLst/>
          </a:prstGeom>
          <a:noFill/>
        </p:spPr>
        <p:txBody>
          <a:bodyPr wrap="square" rtlCol="0">
            <a:spAutoFit/>
          </a:bodyPr>
          <a:lstStyle/>
          <a:p>
            <a:pPr algn="just"/>
            <a:r>
              <a:rPr lang="en-AU" sz="2600" dirty="0">
                <a:latin typeface="Arial" panose="020B0604020202020204" pitchFamily="34" charset="0"/>
                <a:cs typeface="Arial" panose="020B0604020202020204" pitchFamily="34" charset="0"/>
              </a:rPr>
              <a:t>“…Prospects for initiation of thermonuclear fusion reactions within a sonoluminescing bubble were suggested when theoretical simulations of the SBSL phenomenon by Wu and Roberts showed the existence of maximum bubble temperatures of the order of 10^</a:t>
            </a:r>
            <a:r>
              <a:rPr lang="en-AU" sz="2600" baseline="30000" dirty="0">
                <a:latin typeface="Arial" panose="020B0604020202020204" pitchFamily="34" charset="0"/>
                <a:cs typeface="Arial" panose="020B0604020202020204" pitchFamily="34" charset="0"/>
              </a:rPr>
              <a:t>8</a:t>
            </a:r>
            <a:r>
              <a:rPr lang="en-AU" sz="2600" dirty="0">
                <a:latin typeface="Arial" panose="020B0604020202020204" pitchFamily="34" charset="0"/>
                <a:cs typeface="Arial" panose="020B0604020202020204" pitchFamily="34" charset="0"/>
              </a:rPr>
              <a:t> K!” </a:t>
            </a:r>
          </a:p>
          <a:p>
            <a:pPr algn="just"/>
            <a:r>
              <a:rPr lang="en-AU" sz="2600" dirty="0">
                <a:latin typeface="Arial" panose="020B0604020202020204" pitchFamily="34" charset="0"/>
                <a:cs typeface="Arial" panose="020B0604020202020204" pitchFamily="34" charset="0"/>
              </a:rPr>
              <a:t>“These extreme temperatures were limited to a small region of the bubble interior and were made possible by the launch of a shock wave within the already compressed gas. The shock focuses as it approaches the bubble centre and doubles its strength when reflected from the origin.”</a:t>
            </a:r>
          </a:p>
          <a:p>
            <a:pPr algn="just"/>
            <a:r>
              <a:rPr lang="en-AU" sz="2600" dirty="0">
                <a:latin typeface="Arial" panose="020B0604020202020204" pitchFamily="34" charset="0"/>
                <a:cs typeface="Arial" panose="020B0604020202020204" pitchFamily="34" charset="0"/>
              </a:rPr>
              <a:t>“In an another study, Moss </a:t>
            </a:r>
            <a:r>
              <a:rPr lang="en-AU" sz="2600" i="1" dirty="0">
                <a:latin typeface="Arial" panose="020B0604020202020204" pitchFamily="34" charset="0"/>
                <a:cs typeface="Arial" panose="020B0604020202020204" pitchFamily="34" charset="0"/>
              </a:rPr>
              <a:t>et al</a:t>
            </a:r>
            <a:r>
              <a:rPr lang="en-AU" sz="2600" dirty="0">
                <a:latin typeface="Arial" panose="020B0604020202020204" pitchFamily="34" charset="0"/>
                <a:cs typeface="Arial" panose="020B0604020202020204" pitchFamily="34" charset="0"/>
              </a:rPr>
              <a:t>. showed that hydrodynamic simulations of a collapsing bubble containing D</a:t>
            </a:r>
            <a:r>
              <a:rPr lang="en-AU" sz="2600" baseline="-25000" dirty="0">
                <a:latin typeface="Arial" panose="020B0604020202020204" pitchFamily="34" charset="0"/>
                <a:cs typeface="Arial" panose="020B0604020202020204" pitchFamily="34" charset="0"/>
              </a:rPr>
              <a:t>2</a:t>
            </a:r>
            <a:r>
              <a:rPr lang="en-AU" sz="2600" dirty="0">
                <a:latin typeface="Arial" panose="020B0604020202020204" pitchFamily="34" charset="0"/>
                <a:cs typeface="Arial" panose="020B0604020202020204" pitchFamily="34" charset="0"/>
              </a:rPr>
              <a:t> and D</a:t>
            </a:r>
            <a:r>
              <a:rPr lang="en-AU" sz="2600" baseline="-25000" dirty="0">
                <a:latin typeface="Arial" panose="020B0604020202020204" pitchFamily="34" charset="0"/>
                <a:cs typeface="Arial" panose="020B0604020202020204" pitchFamily="34" charset="0"/>
              </a:rPr>
              <a:t>2</a:t>
            </a:r>
            <a:r>
              <a:rPr lang="en-AU" sz="2600" dirty="0">
                <a:latin typeface="Arial" panose="020B0604020202020204" pitchFamily="34" charset="0"/>
                <a:cs typeface="Arial" panose="020B0604020202020204" pitchFamily="34" charset="0"/>
              </a:rPr>
              <a:t>O vapour provide the possibility for a small number of thermonuclear D–D fusion reactions in the bubble...”</a:t>
            </a:r>
          </a:p>
          <a:p>
            <a:pPr algn="r"/>
            <a:r>
              <a:rPr lang="en-AU" sz="2600" b="1" dirty="0">
                <a:latin typeface="Arial" panose="020B0604020202020204" pitchFamily="34" charset="0"/>
                <a:cs typeface="Arial" panose="020B0604020202020204" pitchFamily="34" charset="0"/>
              </a:rPr>
              <a:t>Sonoluminescence and bubble fusion</a:t>
            </a:r>
          </a:p>
          <a:p>
            <a:pPr algn="r"/>
            <a:r>
              <a:rPr lang="en-AU" sz="2600" dirty="0">
                <a:latin typeface="Arial" panose="020B0604020202020204" pitchFamily="34" charset="0"/>
                <a:cs typeface="Arial" panose="020B0604020202020204" pitchFamily="34" charset="0"/>
              </a:rPr>
              <a:t>Vijay H. </a:t>
            </a:r>
            <a:r>
              <a:rPr lang="en-AU" sz="2600" dirty="0" err="1">
                <a:latin typeface="Arial" panose="020B0604020202020204" pitchFamily="34" charset="0"/>
                <a:cs typeface="Arial" panose="020B0604020202020204" pitchFamily="34" charset="0"/>
              </a:rPr>
              <a:t>Arake</a:t>
            </a:r>
            <a:r>
              <a:rPr lang="en-AU" sz="2800" dirty="0" err="1">
                <a:latin typeface="Arial" panose="020B0604020202020204" pitchFamily="34" charset="0"/>
                <a:cs typeface="Arial" panose="020B0604020202020204" pitchFamily="34" charset="0"/>
              </a:rPr>
              <a:t>ri</a:t>
            </a:r>
            <a:endParaRPr lang="en-AU" sz="2800" dirty="0">
              <a:latin typeface="Arial" panose="020B0604020202020204" pitchFamily="34" charset="0"/>
              <a:cs typeface="Arial" panose="020B0604020202020204" pitchFamily="34" charset="0"/>
            </a:endParaRPr>
          </a:p>
        </p:txBody>
      </p:sp>
      <p:sp>
        <p:nvSpPr>
          <p:cNvPr id="3" name="TextBox 2"/>
          <p:cNvSpPr txBox="1"/>
          <p:nvPr/>
        </p:nvSpPr>
        <p:spPr>
          <a:xfrm>
            <a:off x="596153" y="0"/>
            <a:ext cx="10999694" cy="646331"/>
          </a:xfrm>
          <a:prstGeom prst="rect">
            <a:avLst/>
          </a:prstGeom>
          <a:noFill/>
        </p:spPr>
        <p:txBody>
          <a:bodyPr wrap="square" rtlCol="0">
            <a:spAutoFit/>
          </a:bodyPr>
          <a:lstStyle/>
          <a:p>
            <a:pPr algn="ctr"/>
            <a:r>
              <a:rPr lang="en-AU" sz="3600" b="1" dirty="0">
                <a:solidFill>
                  <a:srgbClr val="FF0000"/>
                </a:solidFill>
                <a:cs typeface="Arial" panose="020B0604020202020204" pitchFamily="34" charset="0"/>
              </a:rPr>
              <a:t>Sonoluminescence - Bubbles “hotter than the Sun”</a:t>
            </a:r>
          </a:p>
        </p:txBody>
      </p:sp>
      <p:sp>
        <p:nvSpPr>
          <p:cNvPr id="4" name="TextBox 3"/>
          <p:cNvSpPr txBox="1"/>
          <p:nvPr/>
        </p:nvSpPr>
        <p:spPr>
          <a:xfrm>
            <a:off x="596153" y="6345202"/>
            <a:ext cx="11427759" cy="369332"/>
          </a:xfrm>
          <a:prstGeom prst="rect">
            <a:avLst/>
          </a:prstGeom>
          <a:noFill/>
        </p:spPr>
        <p:txBody>
          <a:bodyPr wrap="square" rtlCol="0">
            <a:spAutoFit/>
          </a:bodyPr>
          <a:lstStyle/>
          <a:p>
            <a:pPr algn="r"/>
            <a:r>
              <a:rPr lang="en-AU" dirty="0"/>
              <a:t>Department of Mechanical Engineering, Indian Institute of Science, Bangalore, India</a:t>
            </a:r>
          </a:p>
        </p:txBody>
      </p:sp>
    </p:spTree>
    <p:extLst>
      <p:ext uri="{BB962C8B-B14F-4D97-AF65-F5344CB8AC3E}">
        <p14:creationId xmlns:p14="http://schemas.microsoft.com/office/powerpoint/2010/main" val="260361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08934"/>
          </a:xfrm>
        </p:spPr>
        <p:txBody>
          <a:bodyPr>
            <a:normAutofit fontScale="90000"/>
          </a:bodyPr>
          <a:lstStyle/>
          <a:p>
            <a:pPr algn="ctr"/>
            <a:r>
              <a:rPr lang="en-AU" sz="3600" b="1" dirty="0">
                <a:solidFill>
                  <a:srgbClr val="FF0000"/>
                </a:solidFill>
                <a:latin typeface="+mn-lt"/>
              </a:rPr>
              <a:t>Implosion</a:t>
            </a:r>
          </a:p>
        </p:txBody>
      </p:sp>
      <p:pic>
        <p:nvPicPr>
          <p:cNvPr id="1026" name="Picture 2" descr="http://graphics8.nytimes.com/images/2007/02/26/science/0227sciclrFUSIONwe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6564" y="510988"/>
            <a:ext cx="10258872" cy="634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834908"/>
      </p:ext>
    </p:extLst>
  </p:cSld>
  <p:clrMapOvr>
    <a:masterClrMapping/>
  </p:clrMapOvr>
  <mc:AlternateContent xmlns:mc="http://schemas.openxmlformats.org/markup-compatibility/2006" xmlns:p14="http://schemas.microsoft.com/office/powerpoint/2010/main">
    <mc:Choice Requires="p14">
      <p:transition spd="slow" p14:dur="2000" advTm="108629"/>
    </mc:Choice>
    <mc:Fallback xmlns="">
      <p:transition spd="slow" advTm="10862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acoustics.org/pressroom/httpdocs/133rd/moss.gif"/>
          <p:cNvPicPr/>
          <p:nvPr/>
        </p:nvPicPr>
        <p:blipFill>
          <a:blip r:embed="rId3">
            <a:extLst>
              <a:ext uri="{28A0092B-C50C-407E-A947-70E740481C1C}">
                <a14:useLocalDpi xmlns:a14="http://schemas.microsoft.com/office/drawing/2010/main" val="0"/>
              </a:ext>
            </a:extLst>
          </a:blip>
          <a:srcRect/>
          <a:stretch>
            <a:fillRect/>
          </a:stretch>
        </p:blipFill>
        <p:spPr bwMode="auto">
          <a:xfrm>
            <a:off x="2407024" y="699247"/>
            <a:ext cx="7221071" cy="4773706"/>
          </a:xfrm>
          <a:prstGeom prst="rect">
            <a:avLst/>
          </a:prstGeom>
          <a:noFill/>
          <a:ln>
            <a:noFill/>
          </a:ln>
        </p:spPr>
      </p:pic>
      <p:sp>
        <p:nvSpPr>
          <p:cNvPr id="3" name="Rectangle 2"/>
          <p:cNvSpPr/>
          <p:nvPr/>
        </p:nvSpPr>
        <p:spPr>
          <a:xfrm>
            <a:off x="275664" y="5472953"/>
            <a:ext cx="11779623" cy="1277786"/>
          </a:xfrm>
          <a:prstGeom prst="rect">
            <a:avLst/>
          </a:prstGeom>
        </p:spPr>
        <p:txBody>
          <a:bodyPr wrap="square">
            <a:spAutoFit/>
          </a:bodyPr>
          <a:lstStyle/>
          <a:p>
            <a:pPr algn="just">
              <a:lnSpc>
                <a:spcPct val="107000"/>
              </a:lnSpc>
              <a:spcAft>
                <a:spcPts val="800"/>
              </a:spcAft>
            </a:pPr>
            <a:r>
              <a:rPr lang="en-AU" b="1" i="1" dirty="0">
                <a:solidFill>
                  <a:srgbClr val="000000"/>
                </a:solidFill>
                <a:effectLst/>
                <a:latin typeface="Lucida Sans Unicode" panose="020B0602030504020204" pitchFamily="34" charset="0"/>
                <a:ea typeface="Times New Roman" panose="02020603050405020304" pitchFamily="18" charset="0"/>
                <a:cs typeface="Times New Roman" panose="02020603050405020304" pitchFamily="18" charset="0"/>
              </a:rPr>
              <a:t>“The final 50 ps of the calculated collapse of an argon bubble. The bubble radius (outermost curve), shock wave location (inner curve), and emitting regions [optically thin (yellow), and optically [opaque] (black)] are shown. P is the relative emitted power (energy per unit time) of light in the visible part of the spectrum.” 	</a:t>
            </a:r>
            <a:r>
              <a:rPr lang="en-AU" i="1" dirty="0">
                <a:solidFill>
                  <a:srgbClr val="000000"/>
                </a:solidFill>
                <a:effectLst/>
                <a:latin typeface="Lucida Sans Unicode" panose="020B0602030504020204" pitchFamily="34" charset="0"/>
                <a:ea typeface="Times New Roman" panose="02020603050405020304" pitchFamily="18" charset="0"/>
                <a:cs typeface="Times New Roman" panose="02020603050405020304" pitchFamily="18" charset="0"/>
              </a:rPr>
              <a:t>				</a:t>
            </a:r>
            <a:r>
              <a:rPr lang="en-AU" i="1" dirty="0">
                <a:effectLst/>
                <a:ea typeface="Calibri" panose="020F0502020204030204" pitchFamily="34" charset="0"/>
                <a:cs typeface="Times New Roman" panose="02020603050405020304" pitchFamily="18" charset="0"/>
                <a:hlinkClick r:id="rId4"/>
              </a:rPr>
              <a:t>http://acoustics.org/pressroom/httpdocs/133rd/2apa10.html</a:t>
            </a:r>
            <a:endParaRPr lang="en-AU"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759759" y="0"/>
            <a:ext cx="10515600" cy="508934"/>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solidFill>
                  <a:srgbClr val="FF0000"/>
                </a:solidFill>
                <a:latin typeface="+mn-lt"/>
              </a:rPr>
              <a:t>Sonoluminescence implosion – output from a computer model</a:t>
            </a:r>
          </a:p>
        </p:txBody>
      </p:sp>
      <p:sp>
        <p:nvSpPr>
          <p:cNvPr id="5" name="TextBox 4"/>
          <p:cNvSpPr txBox="1"/>
          <p:nvPr/>
        </p:nvSpPr>
        <p:spPr>
          <a:xfrm>
            <a:off x="8417859" y="1425388"/>
            <a:ext cx="2662517" cy="369332"/>
          </a:xfrm>
          <a:prstGeom prst="rect">
            <a:avLst/>
          </a:prstGeom>
          <a:noFill/>
        </p:spPr>
        <p:txBody>
          <a:bodyPr wrap="square" rtlCol="0">
            <a:spAutoFit/>
          </a:bodyPr>
          <a:lstStyle/>
          <a:p>
            <a:r>
              <a:rPr lang="en-AU" dirty="0"/>
              <a:t>Bubble surface</a:t>
            </a:r>
          </a:p>
        </p:txBody>
      </p:sp>
      <p:cxnSp>
        <p:nvCxnSpPr>
          <p:cNvPr id="7" name="Straight Arrow Connector 6"/>
          <p:cNvCxnSpPr>
            <a:stCxn id="5" idx="1"/>
          </p:cNvCxnSpPr>
          <p:nvPr/>
        </p:nvCxnSpPr>
        <p:spPr>
          <a:xfrm flipH="1">
            <a:off x="7974106" y="1610054"/>
            <a:ext cx="443753" cy="1918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9" idx="1"/>
          </p:cNvCxnSpPr>
          <p:nvPr/>
        </p:nvCxnSpPr>
        <p:spPr>
          <a:xfrm flipH="1">
            <a:off x="6736976" y="2263299"/>
            <a:ext cx="2312895" cy="6404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049871" y="1940133"/>
            <a:ext cx="2460811" cy="646331"/>
          </a:xfrm>
          <a:prstGeom prst="rect">
            <a:avLst/>
          </a:prstGeom>
          <a:noFill/>
        </p:spPr>
        <p:txBody>
          <a:bodyPr wrap="square" rtlCol="0">
            <a:spAutoFit/>
          </a:bodyPr>
          <a:lstStyle/>
          <a:p>
            <a:r>
              <a:rPr lang="en-AU" dirty="0"/>
              <a:t>Light emitting region (yellow)</a:t>
            </a:r>
          </a:p>
        </p:txBody>
      </p:sp>
      <p:cxnSp>
        <p:nvCxnSpPr>
          <p:cNvPr id="14" name="Straight Arrow Connector 13"/>
          <p:cNvCxnSpPr/>
          <p:nvPr/>
        </p:nvCxnSpPr>
        <p:spPr>
          <a:xfrm flipH="1">
            <a:off x="6158753" y="2903769"/>
            <a:ext cx="2541494" cy="1487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834718" y="2705527"/>
            <a:ext cx="2823882" cy="372591"/>
          </a:xfrm>
          <a:prstGeom prst="rect">
            <a:avLst/>
          </a:prstGeom>
          <a:noFill/>
        </p:spPr>
        <p:txBody>
          <a:bodyPr wrap="square" rtlCol="0">
            <a:spAutoFit/>
          </a:bodyPr>
          <a:lstStyle/>
          <a:p>
            <a:r>
              <a:rPr lang="en-AU" dirty="0"/>
              <a:t>Optically opaque (black)</a:t>
            </a:r>
          </a:p>
        </p:txBody>
      </p:sp>
      <p:sp>
        <p:nvSpPr>
          <p:cNvPr id="16" name="TextBox 15"/>
          <p:cNvSpPr txBox="1"/>
          <p:nvPr/>
        </p:nvSpPr>
        <p:spPr>
          <a:xfrm>
            <a:off x="9174255" y="809763"/>
            <a:ext cx="2484345" cy="369332"/>
          </a:xfrm>
          <a:prstGeom prst="rect">
            <a:avLst/>
          </a:prstGeom>
          <a:noFill/>
        </p:spPr>
        <p:txBody>
          <a:bodyPr wrap="square" rtlCol="0">
            <a:spAutoFit/>
          </a:bodyPr>
          <a:lstStyle/>
          <a:p>
            <a:r>
              <a:rPr lang="en-AU" dirty="0"/>
              <a:t>Shock wave</a:t>
            </a:r>
          </a:p>
        </p:txBody>
      </p:sp>
      <p:cxnSp>
        <p:nvCxnSpPr>
          <p:cNvPr id="18" name="Straight Arrow Connector 17"/>
          <p:cNvCxnSpPr/>
          <p:nvPr/>
        </p:nvCxnSpPr>
        <p:spPr>
          <a:xfrm flipH="1">
            <a:off x="6320118" y="1235075"/>
            <a:ext cx="1653988" cy="14704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974106" y="1058300"/>
            <a:ext cx="1116107" cy="149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98341" y="1239528"/>
            <a:ext cx="416858" cy="369332"/>
          </a:xfrm>
          <a:prstGeom prst="rect">
            <a:avLst/>
          </a:prstGeom>
          <a:noFill/>
        </p:spPr>
        <p:txBody>
          <a:bodyPr wrap="square" rtlCol="0">
            <a:spAutoFit/>
          </a:bodyPr>
          <a:lstStyle/>
          <a:p>
            <a:r>
              <a:rPr lang="en-AU" b="1" dirty="0"/>
              <a:t>1</a:t>
            </a:r>
          </a:p>
        </p:txBody>
      </p:sp>
      <p:sp>
        <p:nvSpPr>
          <p:cNvPr id="17" name="TextBox 16"/>
          <p:cNvSpPr txBox="1"/>
          <p:nvPr/>
        </p:nvSpPr>
        <p:spPr>
          <a:xfrm>
            <a:off x="7429500" y="3431194"/>
            <a:ext cx="416858" cy="369332"/>
          </a:xfrm>
          <a:prstGeom prst="rect">
            <a:avLst/>
          </a:prstGeom>
          <a:noFill/>
        </p:spPr>
        <p:txBody>
          <a:bodyPr wrap="square" rtlCol="0">
            <a:spAutoFit/>
          </a:bodyPr>
          <a:lstStyle/>
          <a:p>
            <a:r>
              <a:rPr lang="en-AU" b="1" dirty="0"/>
              <a:t>2</a:t>
            </a:r>
          </a:p>
        </p:txBody>
      </p:sp>
      <p:sp>
        <p:nvSpPr>
          <p:cNvPr id="21" name="TextBox 20"/>
          <p:cNvSpPr txBox="1"/>
          <p:nvPr/>
        </p:nvSpPr>
        <p:spPr>
          <a:xfrm>
            <a:off x="5950324" y="4377954"/>
            <a:ext cx="416858" cy="369332"/>
          </a:xfrm>
          <a:prstGeom prst="rect">
            <a:avLst/>
          </a:prstGeom>
          <a:noFill/>
        </p:spPr>
        <p:txBody>
          <a:bodyPr wrap="square" rtlCol="0">
            <a:spAutoFit/>
          </a:bodyPr>
          <a:lstStyle/>
          <a:p>
            <a:r>
              <a:rPr lang="en-AU" b="1" dirty="0"/>
              <a:t>3</a:t>
            </a:r>
          </a:p>
        </p:txBody>
      </p:sp>
      <p:sp>
        <p:nvSpPr>
          <p:cNvPr id="22" name="TextBox 21"/>
          <p:cNvSpPr txBox="1"/>
          <p:nvPr/>
        </p:nvSpPr>
        <p:spPr>
          <a:xfrm>
            <a:off x="4360210" y="3251455"/>
            <a:ext cx="416858" cy="369332"/>
          </a:xfrm>
          <a:prstGeom prst="rect">
            <a:avLst/>
          </a:prstGeom>
          <a:noFill/>
        </p:spPr>
        <p:txBody>
          <a:bodyPr wrap="square" rtlCol="0">
            <a:spAutoFit/>
          </a:bodyPr>
          <a:lstStyle/>
          <a:p>
            <a:r>
              <a:rPr lang="en-AU" b="1" dirty="0"/>
              <a:t>4</a:t>
            </a:r>
          </a:p>
        </p:txBody>
      </p:sp>
      <p:sp>
        <p:nvSpPr>
          <p:cNvPr id="23" name="TextBox 22"/>
          <p:cNvSpPr txBox="1"/>
          <p:nvPr/>
        </p:nvSpPr>
        <p:spPr>
          <a:xfrm>
            <a:off x="4810687" y="1336648"/>
            <a:ext cx="416858" cy="369332"/>
          </a:xfrm>
          <a:prstGeom prst="rect">
            <a:avLst/>
          </a:prstGeom>
          <a:noFill/>
        </p:spPr>
        <p:txBody>
          <a:bodyPr wrap="square" rtlCol="0">
            <a:spAutoFit/>
          </a:bodyPr>
          <a:lstStyle/>
          <a:p>
            <a:r>
              <a:rPr lang="en-AU" b="1" dirty="0"/>
              <a:t>5</a:t>
            </a:r>
          </a:p>
        </p:txBody>
      </p:sp>
      <p:sp>
        <p:nvSpPr>
          <p:cNvPr id="10" name="Rectangle 9"/>
          <p:cNvSpPr/>
          <p:nvPr/>
        </p:nvSpPr>
        <p:spPr>
          <a:xfrm>
            <a:off x="954743" y="2040474"/>
            <a:ext cx="1903085" cy="369332"/>
          </a:xfrm>
          <a:prstGeom prst="rect">
            <a:avLst/>
          </a:prstGeom>
        </p:spPr>
        <p:txBody>
          <a:bodyPr wrap="none">
            <a:spAutoFit/>
          </a:bodyPr>
          <a:lstStyle/>
          <a:p>
            <a:r>
              <a:rPr lang="en-AU" b="1" dirty="0">
                <a:solidFill>
                  <a:srgbClr val="000000"/>
                </a:solidFill>
                <a:latin typeface="Lucida Grande"/>
              </a:rPr>
              <a:t>LASNEX output</a:t>
            </a:r>
            <a:endParaRPr lang="en-AU" b="1" dirty="0"/>
          </a:p>
        </p:txBody>
      </p:sp>
    </p:spTree>
    <p:custDataLst>
      <p:tags r:id="rId1"/>
    </p:custDataLst>
    <p:extLst>
      <p:ext uri="{BB962C8B-B14F-4D97-AF65-F5344CB8AC3E}">
        <p14:creationId xmlns:p14="http://schemas.microsoft.com/office/powerpoint/2010/main" val="822127653"/>
      </p:ext>
    </p:extLst>
  </p:cSld>
  <p:clrMapOvr>
    <a:masterClrMapping/>
  </p:clrMapOvr>
  <mc:AlternateContent xmlns:mc="http://schemas.openxmlformats.org/markup-compatibility/2006" xmlns:p14="http://schemas.microsoft.com/office/powerpoint/2010/main">
    <mc:Choice Requires="p14">
      <p:transition spd="slow" p14:dur="2000" advTm="127558"/>
    </mc:Choice>
    <mc:Fallback xmlns="">
      <p:transition spd="slow" advTm="1275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2954" y="32901"/>
            <a:ext cx="11426580" cy="2442536"/>
          </a:xfrm>
          <a:prstGeom prst="rect">
            <a:avLst/>
          </a:prstGeom>
        </p:spPr>
      </p:pic>
      <p:pic>
        <p:nvPicPr>
          <p:cNvPr id="3" name="Picture 2"/>
          <p:cNvPicPr>
            <a:picLocks noChangeAspect="1"/>
          </p:cNvPicPr>
          <p:nvPr/>
        </p:nvPicPr>
        <p:blipFill>
          <a:blip r:embed="rId4"/>
          <a:stretch>
            <a:fillRect/>
          </a:stretch>
        </p:blipFill>
        <p:spPr>
          <a:xfrm>
            <a:off x="362954" y="2877671"/>
            <a:ext cx="10524624" cy="3980329"/>
          </a:xfrm>
          <a:prstGeom prst="rect">
            <a:avLst/>
          </a:prstGeom>
        </p:spPr>
      </p:pic>
      <p:sp>
        <p:nvSpPr>
          <p:cNvPr id="4" name="TextBox 3"/>
          <p:cNvSpPr txBox="1"/>
          <p:nvPr/>
        </p:nvSpPr>
        <p:spPr>
          <a:xfrm>
            <a:off x="497424" y="2290771"/>
            <a:ext cx="3845859" cy="369332"/>
          </a:xfrm>
          <a:prstGeom prst="rect">
            <a:avLst/>
          </a:prstGeom>
          <a:noFill/>
        </p:spPr>
        <p:txBody>
          <a:bodyPr wrap="square" rtlCol="0">
            <a:spAutoFit/>
          </a:bodyPr>
          <a:lstStyle/>
          <a:p>
            <a:r>
              <a:rPr lang="en-AU" b="1" dirty="0">
                <a:hlinkClick r:id="rId5"/>
              </a:rPr>
              <a:t>arXiv:1303.4872</a:t>
            </a:r>
            <a:r>
              <a:rPr lang="en-AU" b="1" dirty="0"/>
              <a:t> [physics.flu-dyn]</a:t>
            </a:r>
            <a:endParaRPr lang="en-AU" dirty="0"/>
          </a:p>
        </p:txBody>
      </p:sp>
      <p:sp>
        <p:nvSpPr>
          <p:cNvPr id="5" name="TextBox 4"/>
          <p:cNvSpPr txBox="1"/>
          <p:nvPr/>
        </p:nvSpPr>
        <p:spPr>
          <a:xfrm>
            <a:off x="4007225" y="2152272"/>
            <a:ext cx="8123502" cy="830997"/>
          </a:xfrm>
          <a:prstGeom prst="rect">
            <a:avLst/>
          </a:prstGeom>
          <a:noFill/>
        </p:spPr>
        <p:txBody>
          <a:bodyPr wrap="square" rtlCol="0">
            <a:spAutoFit/>
          </a:bodyPr>
          <a:lstStyle/>
          <a:p>
            <a:r>
              <a:rPr lang="en-AU" sz="2400" b="1" dirty="0">
                <a:solidFill>
                  <a:srgbClr val="FF0000"/>
                </a:solidFill>
              </a:rPr>
              <a:t>Bubbles within a gravitational field are not perfectly spherical. Sonoluminescence ideally should operate in microgravity </a:t>
            </a:r>
          </a:p>
        </p:txBody>
      </p:sp>
    </p:spTree>
    <p:custDataLst>
      <p:tags r:id="rId1"/>
    </p:custDataLst>
    <p:extLst>
      <p:ext uri="{BB962C8B-B14F-4D97-AF65-F5344CB8AC3E}">
        <p14:creationId xmlns:p14="http://schemas.microsoft.com/office/powerpoint/2010/main" val="2877762224"/>
      </p:ext>
    </p:extLst>
  </p:cSld>
  <p:clrMapOvr>
    <a:masterClrMapping/>
  </p:clrMapOvr>
  <mc:AlternateContent xmlns:mc="http://schemas.openxmlformats.org/markup-compatibility/2006" xmlns:p14="http://schemas.microsoft.com/office/powerpoint/2010/main">
    <mc:Choice Requires="p14">
      <p:transition spd="slow" p14:dur="2000" advTm="37317"/>
    </mc:Choice>
    <mc:Fallback xmlns="">
      <p:transition spd="slow" advTm="373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3447"/>
            <a:ext cx="6048514" cy="6799695"/>
          </a:xfrm>
          <a:prstGeom prst="rect">
            <a:avLst/>
          </a:prstGeom>
        </p:spPr>
      </p:pic>
      <p:sp>
        <p:nvSpPr>
          <p:cNvPr id="4" name="Rectangle 3"/>
          <p:cNvSpPr/>
          <p:nvPr/>
        </p:nvSpPr>
        <p:spPr>
          <a:xfrm>
            <a:off x="3657598" y="13447"/>
            <a:ext cx="4935071" cy="1200329"/>
          </a:xfrm>
          <a:prstGeom prst="rect">
            <a:avLst/>
          </a:prstGeom>
        </p:spPr>
        <p:txBody>
          <a:bodyPr wrap="square">
            <a:spAutoFit/>
          </a:bodyPr>
          <a:lstStyle/>
          <a:p>
            <a:pPr algn="ctr"/>
            <a:r>
              <a:rPr lang="en-AU" sz="3600" b="1" dirty="0">
                <a:solidFill>
                  <a:srgbClr val="FF0000"/>
                </a:solidFill>
                <a:cs typeface="Arial" panose="020B0604020202020204" pitchFamily="34" charset="0"/>
              </a:rPr>
              <a:t>Larger scale bubble</a:t>
            </a:r>
            <a:endParaRPr lang="en-AU" sz="3600" dirty="0">
              <a:solidFill>
                <a:prstClr val="black"/>
              </a:solidFill>
            </a:endParaRPr>
          </a:p>
          <a:p>
            <a:pPr algn="ctr"/>
            <a:r>
              <a:rPr lang="en-AU" sz="3600" b="1" dirty="0">
                <a:solidFill>
                  <a:srgbClr val="FF0000"/>
                </a:solidFill>
                <a:cs typeface="Arial" panose="020B0604020202020204" pitchFamily="34" charset="0"/>
              </a:rPr>
              <a:t>Sonoluminescence rig</a:t>
            </a:r>
            <a:endParaRPr lang="en-AU" sz="3600" dirty="0">
              <a:solidFill>
                <a:prstClr val="black"/>
              </a:solidFill>
            </a:endParaRPr>
          </a:p>
        </p:txBody>
      </p:sp>
      <p:sp>
        <p:nvSpPr>
          <p:cNvPr id="7" name="Rectangle 6"/>
          <p:cNvSpPr/>
          <p:nvPr/>
        </p:nvSpPr>
        <p:spPr>
          <a:xfrm>
            <a:off x="5568502" y="1299193"/>
            <a:ext cx="4235070" cy="646331"/>
          </a:xfrm>
          <a:prstGeom prst="rect">
            <a:avLst/>
          </a:prstGeom>
        </p:spPr>
        <p:txBody>
          <a:bodyPr wrap="none">
            <a:spAutoFit/>
          </a:bodyPr>
          <a:lstStyle/>
          <a:p>
            <a:r>
              <a:rPr lang="en-AU" dirty="0">
                <a:solidFill>
                  <a:prstClr val="black"/>
                </a:solidFill>
                <a:latin typeface="Times New Roman" panose="02020603050405020304" pitchFamily="18" charset="0"/>
              </a:rPr>
              <a:t>PHYSICAL REVIEW E </a:t>
            </a:r>
            <a:r>
              <a:rPr lang="en-AU" b="1" dirty="0">
                <a:solidFill>
                  <a:prstClr val="black"/>
                </a:solidFill>
                <a:latin typeface="Times New Roman" panose="02020603050405020304" pitchFamily="18" charset="0"/>
              </a:rPr>
              <a:t>69</a:t>
            </a:r>
            <a:r>
              <a:rPr lang="en-AU" dirty="0">
                <a:solidFill>
                  <a:prstClr val="black"/>
                </a:solidFill>
                <a:latin typeface="Times New Roman" panose="02020603050405020304" pitchFamily="18" charset="0"/>
              </a:rPr>
              <a:t>, 066317 </a:t>
            </a:r>
            <a:r>
              <a:rPr lang="en-AU" dirty="0">
                <a:solidFill>
                  <a:prstClr val="black"/>
                </a:solidFill>
                <a:latin typeface="TimesNewRomanCE"/>
              </a:rPr>
              <a:t>(</a:t>
            </a:r>
            <a:r>
              <a:rPr lang="en-AU" dirty="0">
                <a:solidFill>
                  <a:prstClr val="black"/>
                </a:solidFill>
                <a:latin typeface="Times New Roman" panose="02020603050405020304" pitchFamily="18" charset="0"/>
              </a:rPr>
              <a:t>2004</a:t>
            </a:r>
            <a:r>
              <a:rPr lang="en-AU" dirty="0">
                <a:solidFill>
                  <a:prstClr val="black"/>
                </a:solidFill>
                <a:latin typeface="TimesNewRomanCE"/>
              </a:rPr>
              <a:t>)</a:t>
            </a:r>
          </a:p>
          <a:p>
            <a:r>
              <a:rPr lang="en-AU" b="1" i="1" dirty="0">
                <a:solidFill>
                  <a:prstClr val="black"/>
                </a:solidFill>
              </a:rPr>
              <a:t>Cavendish Laboratory, Cambridge</a:t>
            </a:r>
            <a:endParaRPr lang="en-AU" b="1" dirty="0">
              <a:solidFill>
                <a:prstClr val="black"/>
              </a:solidFill>
            </a:endParaRPr>
          </a:p>
        </p:txBody>
      </p:sp>
      <p:sp>
        <p:nvSpPr>
          <p:cNvPr id="8" name="TextBox 7"/>
          <p:cNvSpPr txBox="1"/>
          <p:nvPr/>
        </p:nvSpPr>
        <p:spPr>
          <a:xfrm>
            <a:off x="5568502" y="1958481"/>
            <a:ext cx="5096436" cy="646331"/>
          </a:xfrm>
          <a:prstGeom prst="rect">
            <a:avLst/>
          </a:prstGeom>
          <a:noFill/>
        </p:spPr>
        <p:txBody>
          <a:bodyPr wrap="square" rtlCol="0">
            <a:spAutoFit/>
          </a:bodyPr>
          <a:lstStyle/>
          <a:p>
            <a:r>
              <a:rPr lang="en-AU" dirty="0">
                <a:solidFill>
                  <a:prstClr val="black"/>
                </a:solidFill>
              </a:rPr>
              <a:t>Excitation frequency 	= 20 - 200 Hz</a:t>
            </a:r>
          </a:p>
          <a:p>
            <a:r>
              <a:rPr lang="en-AU" dirty="0">
                <a:solidFill>
                  <a:prstClr val="black"/>
                </a:solidFill>
              </a:rPr>
              <a:t>Spin rate N                 	</a:t>
            </a:r>
            <a:r>
              <a:rPr lang="en-AU" u="sng" dirty="0">
                <a:solidFill>
                  <a:prstClr val="black"/>
                </a:solidFill>
              </a:rPr>
              <a:t>~</a:t>
            </a:r>
            <a:r>
              <a:rPr lang="en-AU" dirty="0">
                <a:solidFill>
                  <a:prstClr val="black"/>
                </a:solidFill>
              </a:rPr>
              <a:t> 20 rev./sec</a:t>
            </a:r>
          </a:p>
        </p:txBody>
      </p:sp>
      <p:sp>
        <p:nvSpPr>
          <p:cNvPr id="2" name="TextBox 1"/>
          <p:cNvSpPr txBox="1"/>
          <p:nvPr/>
        </p:nvSpPr>
        <p:spPr>
          <a:xfrm>
            <a:off x="5562821" y="2835644"/>
            <a:ext cx="6414966" cy="1754326"/>
          </a:xfrm>
          <a:prstGeom prst="rect">
            <a:avLst/>
          </a:prstGeom>
          <a:noFill/>
        </p:spPr>
        <p:txBody>
          <a:bodyPr wrap="square" rtlCol="0">
            <a:spAutoFit/>
          </a:bodyPr>
          <a:lstStyle/>
          <a:p>
            <a:pPr algn="just"/>
            <a:r>
              <a:rPr lang="en-AU" i="1" dirty="0"/>
              <a:t>Bubbles of </a:t>
            </a:r>
            <a:r>
              <a:rPr lang="en-AU" b="1" i="1" dirty="0"/>
              <a:t>0.4 mm </a:t>
            </a:r>
            <a:r>
              <a:rPr lang="en-AU" i="1" dirty="0"/>
              <a:t>ambient radius (containing 23x10^</a:t>
            </a:r>
            <a:r>
              <a:rPr lang="en-AU" i="1" baseline="30000" dirty="0"/>
              <a:t>14</a:t>
            </a:r>
            <a:r>
              <a:rPr lang="en-AU" i="1" dirty="0"/>
              <a:t> xenon atoms) were excited by vibration at </a:t>
            </a:r>
            <a:r>
              <a:rPr lang="en-AU" b="1" i="1" dirty="0"/>
              <a:t>35 Hz</a:t>
            </a:r>
            <a:r>
              <a:rPr lang="en-AU" i="1" dirty="0"/>
              <a:t>. Approximately 10^</a:t>
            </a:r>
            <a:r>
              <a:rPr lang="en-AU" i="1" baseline="30000" dirty="0"/>
              <a:t>12</a:t>
            </a:r>
            <a:r>
              <a:rPr lang="en-AU" i="1" dirty="0"/>
              <a:t> photons were emitted per collapse in the range 400–700 nm </a:t>
            </a:r>
            <a:r>
              <a:rPr lang="en-AU" b="1" i="1" dirty="0"/>
              <a:t>(over four orders of magnitude greater than the brightest SL reported previously), </a:t>
            </a:r>
            <a:r>
              <a:rPr lang="en-AU" i="1" dirty="0"/>
              <a:t>corresponding to a </a:t>
            </a:r>
            <a:r>
              <a:rPr lang="en-AU" b="1" i="1" dirty="0"/>
              <a:t>1% efficiency </a:t>
            </a:r>
            <a:r>
              <a:rPr lang="en-AU" i="1" dirty="0"/>
              <a:t>of the conversion of mechanical energy into light.</a:t>
            </a:r>
            <a:endParaRPr lang="en-AU" dirty="0"/>
          </a:p>
        </p:txBody>
      </p:sp>
      <p:sp>
        <p:nvSpPr>
          <p:cNvPr id="5" name="TextBox 4"/>
          <p:cNvSpPr txBox="1"/>
          <p:nvPr/>
        </p:nvSpPr>
        <p:spPr>
          <a:xfrm>
            <a:off x="5562821" y="4589970"/>
            <a:ext cx="6320118" cy="646331"/>
          </a:xfrm>
          <a:prstGeom prst="rect">
            <a:avLst/>
          </a:prstGeom>
          <a:noFill/>
        </p:spPr>
        <p:txBody>
          <a:bodyPr wrap="square" rtlCol="0">
            <a:spAutoFit/>
          </a:bodyPr>
          <a:lstStyle/>
          <a:p>
            <a:pPr algn="just"/>
            <a:r>
              <a:rPr lang="en-AU" b="1" dirty="0"/>
              <a:t>Note bubble size two orders of magnitude larger diameter than for a conventional sonoluminescence rig.</a:t>
            </a:r>
          </a:p>
        </p:txBody>
      </p:sp>
    </p:spTree>
    <p:custDataLst>
      <p:tags r:id="rId1"/>
    </p:custDataLst>
    <p:extLst>
      <p:ext uri="{BB962C8B-B14F-4D97-AF65-F5344CB8AC3E}">
        <p14:creationId xmlns:p14="http://schemas.microsoft.com/office/powerpoint/2010/main" val="823790971"/>
      </p:ext>
    </p:extLst>
  </p:cSld>
  <p:clrMapOvr>
    <a:masterClrMapping/>
  </p:clrMapOvr>
  <mc:AlternateContent xmlns:mc="http://schemas.openxmlformats.org/markup-compatibility/2006" xmlns:p14="http://schemas.microsoft.com/office/powerpoint/2010/main">
    <mc:Choice Requires="p14">
      <p:transition spd="slow" p14:dur="2000" advTm="123032"/>
    </mc:Choice>
    <mc:Fallback xmlns="">
      <p:transition spd="slow" advTm="1230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stack.imgur.com/sWCTh.png"/>
          <p:cNvPicPr>
            <a:picLocks noChangeAspect="1" noChangeArrowheads="1"/>
          </p:cNvPicPr>
          <p:nvPr/>
        </p:nvPicPr>
        <p:blipFill rotWithShape="1">
          <a:blip r:embed="rId3">
            <a:extLst>
              <a:ext uri="{28A0092B-C50C-407E-A947-70E740481C1C}">
                <a14:useLocalDpi xmlns:a14="http://schemas.microsoft.com/office/drawing/2010/main" val="0"/>
              </a:ext>
            </a:extLst>
          </a:blip>
          <a:srcRect l="1813" t="4705" r="4538" b="4902"/>
          <a:stretch/>
        </p:blipFill>
        <p:spPr bwMode="auto">
          <a:xfrm>
            <a:off x="1771600" y="-13447"/>
            <a:ext cx="8765847" cy="637390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H="1" flipV="1">
            <a:off x="6158753" y="1754842"/>
            <a:ext cx="20856" cy="4007222"/>
          </a:xfrm>
          <a:prstGeom prst="line">
            <a:avLst/>
          </a:prstGeom>
          <a:ln w="38100">
            <a:solidFill>
              <a:schemeClr val="accent6">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flipV="1">
            <a:off x="4370296" y="1801906"/>
            <a:ext cx="26892" cy="3913094"/>
          </a:xfrm>
          <a:prstGeom prst="line">
            <a:avLst/>
          </a:prstGeom>
          <a:ln w="38100">
            <a:solidFill>
              <a:schemeClr val="accent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32612" y="2326342"/>
            <a:ext cx="917418" cy="369332"/>
          </a:xfrm>
          <a:prstGeom prst="rect">
            <a:avLst/>
          </a:prstGeom>
          <a:noFill/>
        </p:spPr>
        <p:txBody>
          <a:bodyPr wrap="square" rtlCol="0">
            <a:spAutoFit/>
          </a:bodyPr>
          <a:lstStyle/>
          <a:p>
            <a:r>
              <a:rPr lang="en-AU" b="1" dirty="0">
                <a:solidFill>
                  <a:schemeClr val="accent6">
                    <a:lumMod val="50000"/>
                  </a:schemeClr>
                </a:solidFill>
              </a:rPr>
              <a:t>150 MK</a:t>
            </a:r>
          </a:p>
        </p:txBody>
      </p:sp>
      <p:sp>
        <p:nvSpPr>
          <p:cNvPr id="6" name="TextBox 5"/>
          <p:cNvSpPr txBox="1"/>
          <p:nvPr/>
        </p:nvSpPr>
        <p:spPr>
          <a:xfrm>
            <a:off x="4020673" y="2339790"/>
            <a:ext cx="941294" cy="369332"/>
          </a:xfrm>
          <a:prstGeom prst="rect">
            <a:avLst/>
          </a:prstGeom>
          <a:noFill/>
        </p:spPr>
        <p:txBody>
          <a:bodyPr wrap="square" rtlCol="0">
            <a:spAutoFit/>
          </a:bodyPr>
          <a:lstStyle/>
          <a:p>
            <a:r>
              <a:rPr lang="en-AU" b="1" dirty="0">
                <a:solidFill>
                  <a:schemeClr val="accent1">
                    <a:lumMod val="50000"/>
                  </a:schemeClr>
                </a:solidFill>
              </a:rPr>
              <a:t>30 MK</a:t>
            </a:r>
          </a:p>
        </p:txBody>
      </p:sp>
      <p:sp>
        <p:nvSpPr>
          <p:cNvPr id="2" name="TextBox 1"/>
          <p:cNvSpPr txBox="1"/>
          <p:nvPr/>
        </p:nvSpPr>
        <p:spPr>
          <a:xfrm>
            <a:off x="4020673" y="1452282"/>
            <a:ext cx="1102656" cy="369332"/>
          </a:xfrm>
          <a:prstGeom prst="rect">
            <a:avLst/>
          </a:prstGeom>
          <a:noFill/>
        </p:spPr>
        <p:txBody>
          <a:bodyPr wrap="square" rtlCol="0">
            <a:spAutoFit/>
          </a:bodyPr>
          <a:lstStyle/>
          <a:p>
            <a:r>
              <a:rPr lang="en-AU" b="1" dirty="0">
                <a:solidFill>
                  <a:schemeClr val="accent1">
                    <a:lumMod val="50000"/>
                  </a:schemeClr>
                </a:solidFill>
              </a:rPr>
              <a:t>2.6 keV</a:t>
            </a:r>
          </a:p>
        </p:txBody>
      </p:sp>
      <p:sp>
        <p:nvSpPr>
          <p:cNvPr id="7" name="TextBox 6"/>
          <p:cNvSpPr txBox="1"/>
          <p:nvPr/>
        </p:nvSpPr>
        <p:spPr>
          <a:xfrm>
            <a:off x="5432612" y="1452282"/>
            <a:ext cx="1223682" cy="369332"/>
          </a:xfrm>
          <a:prstGeom prst="rect">
            <a:avLst/>
          </a:prstGeom>
          <a:noFill/>
        </p:spPr>
        <p:txBody>
          <a:bodyPr wrap="square" rtlCol="0">
            <a:spAutoFit/>
          </a:bodyPr>
          <a:lstStyle/>
          <a:p>
            <a:r>
              <a:rPr lang="en-AU" b="1" dirty="0">
                <a:solidFill>
                  <a:schemeClr val="accent6">
                    <a:lumMod val="50000"/>
                  </a:schemeClr>
                </a:solidFill>
              </a:rPr>
              <a:t>12.9 keV</a:t>
            </a:r>
          </a:p>
        </p:txBody>
      </p:sp>
      <p:sp>
        <p:nvSpPr>
          <p:cNvPr id="8" name="TextBox 7"/>
          <p:cNvSpPr txBox="1"/>
          <p:nvPr/>
        </p:nvSpPr>
        <p:spPr>
          <a:xfrm>
            <a:off x="1788459" y="6373906"/>
            <a:ext cx="10403541" cy="369332"/>
          </a:xfrm>
          <a:prstGeom prst="rect">
            <a:avLst/>
          </a:prstGeom>
          <a:noFill/>
        </p:spPr>
        <p:txBody>
          <a:bodyPr wrap="square" rtlCol="0">
            <a:spAutoFit/>
          </a:bodyPr>
          <a:lstStyle/>
          <a:p>
            <a:pPr algn="r"/>
            <a:r>
              <a:rPr lang="en-AU" dirty="0">
                <a:hlinkClick r:id="rId4"/>
              </a:rPr>
              <a:t>https://commons.wikimedia.org/wiki/File:Fusion_rxnrate.svg</a:t>
            </a:r>
            <a:endParaRPr lang="en-AU" dirty="0"/>
          </a:p>
        </p:txBody>
      </p:sp>
      <p:sp>
        <p:nvSpPr>
          <p:cNvPr id="9" name="Freeform 8"/>
          <p:cNvSpPr/>
          <p:nvPr/>
        </p:nvSpPr>
        <p:spPr>
          <a:xfrm>
            <a:off x="4908176" y="1658902"/>
            <a:ext cx="5109883" cy="3598898"/>
          </a:xfrm>
          <a:custGeom>
            <a:avLst/>
            <a:gdLst>
              <a:gd name="connsiteX0" fmla="*/ 0 w 5109883"/>
              <a:gd name="connsiteY0" fmla="*/ 3598898 h 3598898"/>
              <a:gd name="connsiteX1" fmla="*/ 255495 w 5109883"/>
              <a:gd name="connsiteY1" fmla="*/ 3007227 h 3598898"/>
              <a:gd name="connsiteX2" fmla="*/ 564777 w 5109883"/>
              <a:gd name="connsiteY2" fmla="*/ 2455898 h 3598898"/>
              <a:gd name="connsiteX3" fmla="*/ 954742 w 5109883"/>
              <a:gd name="connsiteY3" fmla="*/ 1904569 h 3598898"/>
              <a:gd name="connsiteX4" fmla="*/ 1438836 w 5109883"/>
              <a:gd name="connsiteY4" fmla="*/ 1299451 h 3598898"/>
              <a:gd name="connsiteX5" fmla="*/ 1909483 w 5109883"/>
              <a:gd name="connsiteY5" fmla="*/ 775016 h 3598898"/>
              <a:gd name="connsiteX6" fmla="*/ 2474259 w 5109883"/>
              <a:gd name="connsiteY6" fmla="*/ 371604 h 3598898"/>
              <a:gd name="connsiteX7" fmla="*/ 2958353 w 5109883"/>
              <a:gd name="connsiteY7" fmla="*/ 143004 h 3598898"/>
              <a:gd name="connsiteX8" fmla="*/ 3590365 w 5109883"/>
              <a:gd name="connsiteY8" fmla="*/ 8533 h 3598898"/>
              <a:gd name="connsiteX9" fmla="*/ 4141695 w 5109883"/>
              <a:gd name="connsiteY9" fmla="*/ 21980 h 3598898"/>
              <a:gd name="connsiteX10" fmla="*/ 4612342 w 5109883"/>
              <a:gd name="connsiteY10" fmla="*/ 89216 h 3598898"/>
              <a:gd name="connsiteX11" fmla="*/ 4935071 w 5109883"/>
              <a:gd name="connsiteY11" fmla="*/ 169898 h 3598898"/>
              <a:gd name="connsiteX12" fmla="*/ 5109883 w 5109883"/>
              <a:gd name="connsiteY12" fmla="*/ 277474 h 3598898"/>
              <a:gd name="connsiteX0" fmla="*/ 0 w 5109883"/>
              <a:gd name="connsiteY0" fmla="*/ 3598898 h 3598898"/>
              <a:gd name="connsiteX1" fmla="*/ 228601 w 5109883"/>
              <a:gd name="connsiteY1" fmla="*/ 3007227 h 3598898"/>
              <a:gd name="connsiteX2" fmla="*/ 564777 w 5109883"/>
              <a:gd name="connsiteY2" fmla="*/ 2455898 h 3598898"/>
              <a:gd name="connsiteX3" fmla="*/ 954742 w 5109883"/>
              <a:gd name="connsiteY3" fmla="*/ 1904569 h 3598898"/>
              <a:gd name="connsiteX4" fmla="*/ 1438836 w 5109883"/>
              <a:gd name="connsiteY4" fmla="*/ 1299451 h 3598898"/>
              <a:gd name="connsiteX5" fmla="*/ 1909483 w 5109883"/>
              <a:gd name="connsiteY5" fmla="*/ 775016 h 3598898"/>
              <a:gd name="connsiteX6" fmla="*/ 2474259 w 5109883"/>
              <a:gd name="connsiteY6" fmla="*/ 371604 h 3598898"/>
              <a:gd name="connsiteX7" fmla="*/ 2958353 w 5109883"/>
              <a:gd name="connsiteY7" fmla="*/ 143004 h 3598898"/>
              <a:gd name="connsiteX8" fmla="*/ 3590365 w 5109883"/>
              <a:gd name="connsiteY8" fmla="*/ 8533 h 3598898"/>
              <a:gd name="connsiteX9" fmla="*/ 4141695 w 5109883"/>
              <a:gd name="connsiteY9" fmla="*/ 21980 h 3598898"/>
              <a:gd name="connsiteX10" fmla="*/ 4612342 w 5109883"/>
              <a:gd name="connsiteY10" fmla="*/ 89216 h 3598898"/>
              <a:gd name="connsiteX11" fmla="*/ 4935071 w 5109883"/>
              <a:gd name="connsiteY11" fmla="*/ 169898 h 3598898"/>
              <a:gd name="connsiteX12" fmla="*/ 5109883 w 5109883"/>
              <a:gd name="connsiteY12" fmla="*/ 277474 h 359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9883" h="3598898">
                <a:moveTo>
                  <a:pt x="0" y="3598898"/>
                </a:moveTo>
                <a:cubicBezTo>
                  <a:pt x="80683" y="3398312"/>
                  <a:pt x="134472" y="3197727"/>
                  <a:pt x="228601" y="3007227"/>
                </a:cubicBezTo>
                <a:cubicBezTo>
                  <a:pt x="322730" y="2816727"/>
                  <a:pt x="443754" y="2639674"/>
                  <a:pt x="564777" y="2455898"/>
                </a:cubicBezTo>
                <a:cubicBezTo>
                  <a:pt x="685800" y="2272122"/>
                  <a:pt x="809066" y="2097310"/>
                  <a:pt x="954742" y="1904569"/>
                </a:cubicBezTo>
                <a:cubicBezTo>
                  <a:pt x="1100418" y="1711828"/>
                  <a:pt x="1279713" y="1487710"/>
                  <a:pt x="1438836" y="1299451"/>
                </a:cubicBezTo>
                <a:cubicBezTo>
                  <a:pt x="1597959" y="1111192"/>
                  <a:pt x="1736913" y="929657"/>
                  <a:pt x="1909483" y="775016"/>
                </a:cubicBezTo>
                <a:cubicBezTo>
                  <a:pt x="2082054" y="620375"/>
                  <a:pt x="2299447" y="476939"/>
                  <a:pt x="2474259" y="371604"/>
                </a:cubicBezTo>
                <a:cubicBezTo>
                  <a:pt x="2649071" y="266269"/>
                  <a:pt x="2772335" y="203516"/>
                  <a:pt x="2958353" y="143004"/>
                </a:cubicBezTo>
                <a:cubicBezTo>
                  <a:pt x="3144371" y="82492"/>
                  <a:pt x="3393141" y="28704"/>
                  <a:pt x="3590365" y="8533"/>
                </a:cubicBezTo>
                <a:cubicBezTo>
                  <a:pt x="3787589" y="-11638"/>
                  <a:pt x="3971366" y="8533"/>
                  <a:pt x="4141695" y="21980"/>
                </a:cubicBezTo>
                <a:cubicBezTo>
                  <a:pt x="4312024" y="35427"/>
                  <a:pt x="4480113" y="64563"/>
                  <a:pt x="4612342" y="89216"/>
                </a:cubicBezTo>
                <a:cubicBezTo>
                  <a:pt x="4744571" y="113869"/>
                  <a:pt x="4852148" y="138522"/>
                  <a:pt x="4935071" y="169898"/>
                </a:cubicBezTo>
                <a:cubicBezTo>
                  <a:pt x="5017994" y="201274"/>
                  <a:pt x="5103160" y="237133"/>
                  <a:pt x="5109883" y="277474"/>
                </a:cubicBezTo>
              </a:path>
            </a:pathLst>
          </a:custGeom>
          <a:noFill/>
          <a:ln w="146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Freeform 10"/>
          <p:cNvSpPr/>
          <p:nvPr/>
        </p:nvSpPr>
        <p:spPr>
          <a:xfrm>
            <a:off x="4047565" y="1680882"/>
            <a:ext cx="5970494" cy="3603812"/>
          </a:xfrm>
          <a:custGeom>
            <a:avLst/>
            <a:gdLst>
              <a:gd name="connsiteX0" fmla="*/ 0 w 5970494"/>
              <a:gd name="connsiteY0" fmla="*/ 3668499 h 3668499"/>
              <a:gd name="connsiteX1" fmla="*/ 295835 w 5970494"/>
              <a:gd name="connsiteY1" fmla="*/ 3049934 h 3668499"/>
              <a:gd name="connsiteX2" fmla="*/ 766482 w 5970494"/>
              <a:gd name="connsiteY2" fmla="*/ 2512052 h 3668499"/>
              <a:gd name="connsiteX3" fmla="*/ 1116106 w 5970494"/>
              <a:gd name="connsiteY3" fmla="*/ 2122087 h 3668499"/>
              <a:gd name="connsiteX4" fmla="*/ 1559859 w 5970494"/>
              <a:gd name="connsiteY4" fmla="*/ 1745570 h 3668499"/>
              <a:gd name="connsiteX5" fmla="*/ 2017059 w 5970494"/>
              <a:gd name="connsiteY5" fmla="*/ 1409393 h 3668499"/>
              <a:gd name="connsiteX6" fmla="*/ 2447364 w 5970494"/>
              <a:gd name="connsiteY6" fmla="*/ 1153899 h 3668499"/>
              <a:gd name="connsiteX7" fmla="*/ 2985247 w 5970494"/>
              <a:gd name="connsiteY7" fmla="*/ 871511 h 3668499"/>
              <a:gd name="connsiteX8" fmla="*/ 3751729 w 5970494"/>
              <a:gd name="connsiteY8" fmla="*/ 602570 h 3668499"/>
              <a:gd name="connsiteX9" fmla="*/ 4356847 w 5970494"/>
              <a:gd name="connsiteY9" fmla="*/ 400864 h 3668499"/>
              <a:gd name="connsiteX10" fmla="*/ 4988859 w 5970494"/>
              <a:gd name="connsiteY10" fmla="*/ 252946 h 3668499"/>
              <a:gd name="connsiteX11" fmla="*/ 5567082 w 5970494"/>
              <a:gd name="connsiteY11" fmla="*/ 131923 h 3668499"/>
              <a:gd name="connsiteX12" fmla="*/ 5970494 w 5970494"/>
              <a:gd name="connsiteY12" fmla="*/ 64687 h 3668499"/>
              <a:gd name="connsiteX0" fmla="*/ 0 w 5970494"/>
              <a:gd name="connsiteY0" fmla="*/ 3671264 h 3671264"/>
              <a:gd name="connsiteX1" fmla="*/ 295835 w 5970494"/>
              <a:gd name="connsiteY1" fmla="*/ 3052699 h 3671264"/>
              <a:gd name="connsiteX2" fmla="*/ 766482 w 5970494"/>
              <a:gd name="connsiteY2" fmla="*/ 2514817 h 3671264"/>
              <a:gd name="connsiteX3" fmla="*/ 1116106 w 5970494"/>
              <a:gd name="connsiteY3" fmla="*/ 2124852 h 3671264"/>
              <a:gd name="connsiteX4" fmla="*/ 1559859 w 5970494"/>
              <a:gd name="connsiteY4" fmla="*/ 1748335 h 3671264"/>
              <a:gd name="connsiteX5" fmla="*/ 2017059 w 5970494"/>
              <a:gd name="connsiteY5" fmla="*/ 1412158 h 3671264"/>
              <a:gd name="connsiteX6" fmla="*/ 2447364 w 5970494"/>
              <a:gd name="connsiteY6" fmla="*/ 1156664 h 3671264"/>
              <a:gd name="connsiteX7" fmla="*/ 2985247 w 5970494"/>
              <a:gd name="connsiteY7" fmla="*/ 874276 h 3671264"/>
              <a:gd name="connsiteX8" fmla="*/ 3751729 w 5970494"/>
              <a:gd name="connsiteY8" fmla="*/ 605335 h 3671264"/>
              <a:gd name="connsiteX9" fmla="*/ 4356847 w 5970494"/>
              <a:gd name="connsiteY9" fmla="*/ 403629 h 3671264"/>
              <a:gd name="connsiteX10" fmla="*/ 4988859 w 5970494"/>
              <a:gd name="connsiteY10" fmla="*/ 255711 h 3671264"/>
              <a:gd name="connsiteX11" fmla="*/ 5701553 w 5970494"/>
              <a:gd name="connsiteY11" fmla="*/ 121240 h 3671264"/>
              <a:gd name="connsiteX12" fmla="*/ 5970494 w 5970494"/>
              <a:gd name="connsiteY12" fmla="*/ 67452 h 3671264"/>
              <a:gd name="connsiteX0" fmla="*/ 0 w 5970494"/>
              <a:gd name="connsiteY0" fmla="*/ 3671264 h 3671264"/>
              <a:gd name="connsiteX1" fmla="*/ 295835 w 5970494"/>
              <a:gd name="connsiteY1" fmla="*/ 3052699 h 3671264"/>
              <a:gd name="connsiteX2" fmla="*/ 766482 w 5970494"/>
              <a:gd name="connsiteY2" fmla="*/ 2514817 h 3671264"/>
              <a:gd name="connsiteX3" fmla="*/ 1116106 w 5970494"/>
              <a:gd name="connsiteY3" fmla="*/ 2124852 h 3671264"/>
              <a:gd name="connsiteX4" fmla="*/ 1559859 w 5970494"/>
              <a:gd name="connsiteY4" fmla="*/ 1748335 h 3671264"/>
              <a:gd name="connsiteX5" fmla="*/ 2017059 w 5970494"/>
              <a:gd name="connsiteY5" fmla="*/ 1412158 h 3671264"/>
              <a:gd name="connsiteX6" fmla="*/ 2447364 w 5970494"/>
              <a:gd name="connsiteY6" fmla="*/ 1156664 h 3671264"/>
              <a:gd name="connsiteX7" fmla="*/ 2985247 w 5970494"/>
              <a:gd name="connsiteY7" fmla="*/ 874276 h 3671264"/>
              <a:gd name="connsiteX8" fmla="*/ 3751729 w 5970494"/>
              <a:gd name="connsiteY8" fmla="*/ 605335 h 3671264"/>
              <a:gd name="connsiteX9" fmla="*/ 4356847 w 5970494"/>
              <a:gd name="connsiteY9" fmla="*/ 403629 h 3671264"/>
              <a:gd name="connsiteX10" fmla="*/ 4988859 w 5970494"/>
              <a:gd name="connsiteY10" fmla="*/ 255711 h 3671264"/>
              <a:gd name="connsiteX11" fmla="*/ 5701553 w 5970494"/>
              <a:gd name="connsiteY11" fmla="*/ 121240 h 3671264"/>
              <a:gd name="connsiteX12" fmla="*/ 5970494 w 5970494"/>
              <a:gd name="connsiteY12" fmla="*/ 67452 h 3671264"/>
              <a:gd name="connsiteX0" fmla="*/ 0 w 5970494"/>
              <a:gd name="connsiteY0" fmla="*/ 3603812 h 3603812"/>
              <a:gd name="connsiteX1" fmla="*/ 295835 w 5970494"/>
              <a:gd name="connsiteY1" fmla="*/ 2985247 h 3603812"/>
              <a:gd name="connsiteX2" fmla="*/ 766482 w 5970494"/>
              <a:gd name="connsiteY2" fmla="*/ 2447365 h 3603812"/>
              <a:gd name="connsiteX3" fmla="*/ 1116106 w 5970494"/>
              <a:gd name="connsiteY3" fmla="*/ 2057400 h 3603812"/>
              <a:gd name="connsiteX4" fmla="*/ 1559859 w 5970494"/>
              <a:gd name="connsiteY4" fmla="*/ 1680883 h 3603812"/>
              <a:gd name="connsiteX5" fmla="*/ 2017059 w 5970494"/>
              <a:gd name="connsiteY5" fmla="*/ 1344706 h 3603812"/>
              <a:gd name="connsiteX6" fmla="*/ 2447364 w 5970494"/>
              <a:gd name="connsiteY6" fmla="*/ 1089212 h 3603812"/>
              <a:gd name="connsiteX7" fmla="*/ 2985247 w 5970494"/>
              <a:gd name="connsiteY7" fmla="*/ 806824 h 3603812"/>
              <a:gd name="connsiteX8" fmla="*/ 3751729 w 5970494"/>
              <a:gd name="connsiteY8" fmla="*/ 537883 h 3603812"/>
              <a:gd name="connsiteX9" fmla="*/ 4356847 w 5970494"/>
              <a:gd name="connsiteY9" fmla="*/ 336177 h 3603812"/>
              <a:gd name="connsiteX10" fmla="*/ 4988859 w 5970494"/>
              <a:gd name="connsiteY10" fmla="*/ 188259 h 3603812"/>
              <a:gd name="connsiteX11" fmla="*/ 5701553 w 5970494"/>
              <a:gd name="connsiteY11" fmla="*/ 53788 h 3603812"/>
              <a:gd name="connsiteX12" fmla="*/ 5970494 w 5970494"/>
              <a:gd name="connsiteY12" fmla="*/ 0 h 3603812"/>
              <a:gd name="connsiteX0" fmla="*/ 0 w 5970494"/>
              <a:gd name="connsiteY0" fmla="*/ 3603812 h 3603812"/>
              <a:gd name="connsiteX1" fmla="*/ 295835 w 5970494"/>
              <a:gd name="connsiteY1" fmla="*/ 2985247 h 3603812"/>
              <a:gd name="connsiteX2" fmla="*/ 726141 w 5970494"/>
              <a:gd name="connsiteY2" fmla="*/ 2447365 h 3603812"/>
              <a:gd name="connsiteX3" fmla="*/ 1116106 w 5970494"/>
              <a:gd name="connsiteY3" fmla="*/ 2057400 h 3603812"/>
              <a:gd name="connsiteX4" fmla="*/ 1559859 w 5970494"/>
              <a:gd name="connsiteY4" fmla="*/ 1680883 h 3603812"/>
              <a:gd name="connsiteX5" fmla="*/ 2017059 w 5970494"/>
              <a:gd name="connsiteY5" fmla="*/ 1344706 h 3603812"/>
              <a:gd name="connsiteX6" fmla="*/ 2447364 w 5970494"/>
              <a:gd name="connsiteY6" fmla="*/ 1089212 h 3603812"/>
              <a:gd name="connsiteX7" fmla="*/ 2985247 w 5970494"/>
              <a:gd name="connsiteY7" fmla="*/ 806824 h 3603812"/>
              <a:gd name="connsiteX8" fmla="*/ 3751729 w 5970494"/>
              <a:gd name="connsiteY8" fmla="*/ 537883 h 3603812"/>
              <a:gd name="connsiteX9" fmla="*/ 4356847 w 5970494"/>
              <a:gd name="connsiteY9" fmla="*/ 336177 h 3603812"/>
              <a:gd name="connsiteX10" fmla="*/ 4988859 w 5970494"/>
              <a:gd name="connsiteY10" fmla="*/ 188259 h 3603812"/>
              <a:gd name="connsiteX11" fmla="*/ 5701553 w 5970494"/>
              <a:gd name="connsiteY11" fmla="*/ 53788 h 3603812"/>
              <a:gd name="connsiteX12" fmla="*/ 5970494 w 5970494"/>
              <a:gd name="connsiteY12" fmla="*/ 0 h 36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70494" h="3603812">
                <a:moveTo>
                  <a:pt x="0" y="3603812"/>
                </a:moveTo>
                <a:cubicBezTo>
                  <a:pt x="84044" y="3390900"/>
                  <a:pt x="174811" y="3177988"/>
                  <a:pt x="295835" y="2985247"/>
                </a:cubicBezTo>
                <a:cubicBezTo>
                  <a:pt x="416859" y="2792506"/>
                  <a:pt x="589429" y="2602006"/>
                  <a:pt x="726141" y="2447365"/>
                </a:cubicBezTo>
                <a:cubicBezTo>
                  <a:pt x="862853" y="2292724"/>
                  <a:pt x="977153" y="2185147"/>
                  <a:pt x="1116106" y="2057400"/>
                </a:cubicBezTo>
                <a:cubicBezTo>
                  <a:pt x="1255059" y="1929653"/>
                  <a:pt x="1409700" y="1799665"/>
                  <a:pt x="1559859" y="1680883"/>
                </a:cubicBezTo>
                <a:cubicBezTo>
                  <a:pt x="1710018" y="1562101"/>
                  <a:pt x="1869142" y="1443318"/>
                  <a:pt x="2017059" y="1344706"/>
                </a:cubicBezTo>
                <a:cubicBezTo>
                  <a:pt x="2164976" y="1246094"/>
                  <a:pt x="2285999" y="1178859"/>
                  <a:pt x="2447364" y="1089212"/>
                </a:cubicBezTo>
                <a:cubicBezTo>
                  <a:pt x="2608729" y="999565"/>
                  <a:pt x="2767853" y="898712"/>
                  <a:pt x="2985247" y="806824"/>
                </a:cubicBezTo>
                <a:cubicBezTo>
                  <a:pt x="3202641" y="714936"/>
                  <a:pt x="3751729" y="537883"/>
                  <a:pt x="3751729" y="537883"/>
                </a:cubicBezTo>
                <a:cubicBezTo>
                  <a:pt x="3980329" y="459442"/>
                  <a:pt x="4150659" y="394448"/>
                  <a:pt x="4356847" y="336177"/>
                </a:cubicBezTo>
                <a:cubicBezTo>
                  <a:pt x="4563035" y="277906"/>
                  <a:pt x="4764741" y="235324"/>
                  <a:pt x="4988859" y="188259"/>
                </a:cubicBezTo>
                <a:cubicBezTo>
                  <a:pt x="5212977" y="141194"/>
                  <a:pt x="5537947" y="85165"/>
                  <a:pt x="5701553" y="53788"/>
                </a:cubicBezTo>
                <a:cubicBezTo>
                  <a:pt x="5865159" y="22412"/>
                  <a:pt x="5874123" y="22411"/>
                  <a:pt x="5970494" y="0"/>
                </a:cubicBezTo>
              </a:path>
            </a:pathLst>
          </a:cu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0" name="Straight Connector 9"/>
          <p:cNvCxnSpPr/>
          <p:nvPr/>
        </p:nvCxnSpPr>
        <p:spPr>
          <a:xfrm flipV="1">
            <a:off x="3585150" y="2408860"/>
            <a:ext cx="4612342" cy="124514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463117" y="4585447"/>
            <a:ext cx="2312895" cy="443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ustDataLst>
      <p:tags r:id="rId1"/>
    </p:custDataLst>
    <p:extLst>
      <p:ext uri="{BB962C8B-B14F-4D97-AF65-F5344CB8AC3E}">
        <p14:creationId xmlns:p14="http://schemas.microsoft.com/office/powerpoint/2010/main" val="3506549513"/>
      </p:ext>
    </p:extLst>
  </p:cSld>
  <p:clrMapOvr>
    <a:masterClrMapping/>
  </p:clrMapOvr>
  <mc:AlternateContent xmlns:mc="http://schemas.openxmlformats.org/markup-compatibility/2006" xmlns:p14="http://schemas.microsoft.com/office/powerpoint/2010/main">
    <mc:Choice Requires="p14">
      <p:transition spd="slow" p14:dur="2000" advTm="60404"/>
    </mc:Choice>
    <mc:Fallback xmlns="">
      <p:transition spd="slow" advTm="604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9279" y="0"/>
            <a:ext cx="5719910" cy="646331"/>
          </a:xfrm>
          <a:prstGeom prst="rect">
            <a:avLst/>
          </a:prstGeom>
          <a:noFill/>
        </p:spPr>
        <p:txBody>
          <a:bodyPr wrap="square" rtlCol="0">
            <a:spAutoFit/>
          </a:bodyPr>
          <a:lstStyle/>
          <a:p>
            <a:pPr algn="ctr"/>
            <a:r>
              <a:rPr lang="en-AU" sz="3600" b="1" dirty="0">
                <a:solidFill>
                  <a:srgbClr val="FF0000"/>
                </a:solidFill>
              </a:rPr>
              <a:t>Fusion parameter continuum</a:t>
            </a:r>
          </a:p>
        </p:txBody>
      </p:sp>
      <p:sp>
        <p:nvSpPr>
          <p:cNvPr id="4" name="Rectangle 3"/>
          <p:cNvSpPr/>
          <p:nvPr/>
        </p:nvSpPr>
        <p:spPr>
          <a:xfrm>
            <a:off x="336176" y="2499803"/>
            <a:ext cx="11483789" cy="91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336175" y="1114808"/>
            <a:ext cx="2177143" cy="1384995"/>
          </a:xfrm>
          <a:prstGeom prst="rect">
            <a:avLst/>
          </a:prstGeom>
          <a:solidFill>
            <a:schemeClr val="bg1"/>
          </a:solidFill>
        </p:spPr>
        <p:txBody>
          <a:bodyPr wrap="square" rtlCol="0">
            <a:spAutoFit/>
          </a:bodyPr>
          <a:lstStyle/>
          <a:p>
            <a:r>
              <a:rPr lang="en-AU" sz="2800" b="1" dirty="0">
                <a:solidFill>
                  <a:srgbClr val="FF0000"/>
                </a:solidFill>
              </a:rPr>
              <a:t>Magnetic Confinement Fusion</a:t>
            </a:r>
          </a:p>
        </p:txBody>
      </p:sp>
      <p:sp>
        <p:nvSpPr>
          <p:cNvPr id="6" name="TextBox 5"/>
          <p:cNvSpPr txBox="1"/>
          <p:nvPr/>
        </p:nvSpPr>
        <p:spPr>
          <a:xfrm>
            <a:off x="3249279" y="1251527"/>
            <a:ext cx="3526971" cy="954107"/>
          </a:xfrm>
          <a:prstGeom prst="rect">
            <a:avLst/>
          </a:prstGeom>
          <a:noFill/>
        </p:spPr>
        <p:txBody>
          <a:bodyPr wrap="square" rtlCol="0">
            <a:spAutoFit/>
          </a:bodyPr>
          <a:lstStyle/>
          <a:p>
            <a:r>
              <a:rPr lang="en-AU" sz="2800" b="1" dirty="0">
                <a:solidFill>
                  <a:srgbClr val="FF0000"/>
                </a:solidFill>
              </a:rPr>
              <a:t>Magnetized Target Fusion</a:t>
            </a:r>
          </a:p>
        </p:txBody>
      </p:sp>
      <p:sp>
        <p:nvSpPr>
          <p:cNvPr id="7" name="TextBox 6"/>
          <p:cNvSpPr txBox="1"/>
          <p:nvPr/>
        </p:nvSpPr>
        <p:spPr>
          <a:xfrm>
            <a:off x="9592502" y="1090659"/>
            <a:ext cx="2227463" cy="1384995"/>
          </a:xfrm>
          <a:prstGeom prst="rect">
            <a:avLst/>
          </a:prstGeom>
          <a:solidFill>
            <a:schemeClr val="bg1"/>
          </a:solidFill>
        </p:spPr>
        <p:txBody>
          <a:bodyPr wrap="square" rtlCol="0">
            <a:spAutoFit/>
          </a:bodyPr>
          <a:lstStyle/>
          <a:p>
            <a:r>
              <a:rPr lang="en-AU" sz="2800" b="1" dirty="0">
                <a:solidFill>
                  <a:srgbClr val="FF0000"/>
                </a:solidFill>
              </a:rPr>
              <a:t>Inertial Confinement Fusion</a:t>
            </a:r>
          </a:p>
        </p:txBody>
      </p:sp>
      <p:sp>
        <p:nvSpPr>
          <p:cNvPr id="8" name="TextBox 7"/>
          <p:cNvSpPr txBox="1"/>
          <p:nvPr/>
        </p:nvSpPr>
        <p:spPr>
          <a:xfrm>
            <a:off x="3388659" y="2756646"/>
            <a:ext cx="1317812" cy="584775"/>
          </a:xfrm>
          <a:prstGeom prst="rect">
            <a:avLst/>
          </a:prstGeom>
          <a:noFill/>
        </p:spPr>
        <p:txBody>
          <a:bodyPr wrap="square" rtlCol="0">
            <a:spAutoFit/>
          </a:bodyPr>
          <a:lstStyle/>
          <a:p>
            <a:r>
              <a:rPr lang="en-AU" sz="3200" b="1" dirty="0"/>
              <a:t>Linus</a:t>
            </a:r>
          </a:p>
        </p:txBody>
      </p:sp>
      <p:sp>
        <p:nvSpPr>
          <p:cNvPr id="9" name="TextBox 8"/>
          <p:cNvSpPr txBox="1"/>
          <p:nvPr/>
        </p:nvSpPr>
        <p:spPr>
          <a:xfrm>
            <a:off x="5795683" y="2756644"/>
            <a:ext cx="2783541" cy="584775"/>
          </a:xfrm>
          <a:prstGeom prst="rect">
            <a:avLst/>
          </a:prstGeom>
          <a:noFill/>
        </p:spPr>
        <p:txBody>
          <a:bodyPr wrap="square" rtlCol="0">
            <a:spAutoFit/>
          </a:bodyPr>
          <a:lstStyle/>
          <a:p>
            <a:r>
              <a:rPr lang="en-AU" sz="3200" b="1" dirty="0"/>
              <a:t>General Fusion</a:t>
            </a:r>
          </a:p>
        </p:txBody>
      </p:sp>
      <p:sp>
        <p:nvSpPr>
          <p:cNvPr id="10" name="TextBox 9"/>
          <p:cNvSpPr txBox="1"/>
          <p:nvPr/>
        </p:nvSpPr>
        <p:spPr>
          <a:xfrm>
            <a:off x="336176" y="2756646"/>
            <a:ext cx="2541495" cy="584775"/>
          </a:xfrm>
          <a:prstGeom prst="rect">
            <a:avLst/>
          </a:prstGeom>
          <a:noFill/>
        </p:spPr>
        <p:txBody>
          <a:bodyPr wrap="square" rtlCol="0">
            <a:spAutoFit/>
          </a:bodyPr>
          <a:lstStyle/>
          <a:p>
            <a:r>
              <a:rPr lang="en-AU" sz="3200" b="1" dirty="0"/>
              <a:t>Tokamak</a:t>
            </a:r>
          </a:p>
        </p:txBody>
      </p:sp>
      <p:sp>
        <p:nvSpPr>
          <p:cNvPr id="11" name="TextBox 10"/>
          <p:cNvSpPr txBox="1"/>
          <p:nvPr/>
        </p:nvSpPr>
        <p:spPr>
          <a:xfrm>
            <a:off x="9063317" y="2537528"/>
            <a:ext cx="2756647" cy="954107"/>
          </a:xfrm>
          <a:prstGeom prst="rect">
            <a:avLst/>
          </a:prstGeom>
          <a:noFill/>
        </p:spPr>
        <p:txBody>
          <a:bodyPr wrap="square" rtlCol="0">
            <a:spAutoFit/>
          </a:bodyPr>
          <a:lstStyle/>
          <a:p>
            <a:r>
              <a:rPr lang="en-AU" sz="2800" b="1" dirty="0"/>
              <a:t>National Ignition Facility</a:t>
            </a:r>
          </a:p>
        </p:txBody>
      </p:sp>
      <p:sp>
        <p:nvSpPr>
          <p:cNvPr id="13" name="TextBox 12"/>
          <p:cNvSpPr txBox="1"/>
          <p:nvPr/>
        </p:nvSpPr>
        <p:spPr>
          <a:xfrm>
            <a:off x="336175" y="6188446"/>
            <a:ext cx="11837894" cy="369332"/>
          </a:xfrm>
          <a:prstGeom prst="rect">
            <a:avLst/>
          </a:prstGeom>
          <a:noFill/>
        </p:spPr>
        <p:txBody>
          <a:bodyPr wrap="square" rtlCol="0">
            <a:spAutoFit/>
          </a:bodyPr>
          <a:lstStyle/>
          <a:p>
            <a:r>
              <a:rPr lang="en-AU" dirty="0"/>
              <a:t>Dr. Michel Laberge  - </a:t>
            </a:r>
            <a:r>
              <a:rPr lang="en-AU" b="1" i="1" dirty="0"/>
              <a:t>Fusion Neutrons from a Strong Spherical Shock Wave Focused on a Deuterium Bubble in Water.</a:t>
            </a:r>
            <a:r>
              <a:rPr lang="en-AU" b="1" dirty="0"/>
              <a:t>pdf</a:t>
            </a:r>
          </a:p>
        </p:txBody>
      </p:sp>
      <p:graphicFrame>
        <p:nvGraphicFramePr>
          <p:cNvPr id="2" name="Table 1"/>
          <p:cNvGraphicFramePr>
            <a:graphicFrameLocks noGrp="1"/>
          </p:cNvGraphicFramePr>
          <p:nvPr>
            <p:extLst>
              <p:ext uri="{D42A27DB-BD31-4B8C-83A1-F6EECF244321}">
                <p14:modId xmlns:p14="http://schemas.microsoft.com/office/powerpoint/2010/main" val="2123821678"/>
              </p:ext>
            </p:extLst>
          </p:nvPr>
        </p:nvGraphicFramePr>
        <p:xfrm>
          <a:off x="336175" y="3529360"/>
          <a:ext cx="11483790" cy="1637104"/>
        </p:xfrm>
        <a:graphic>
          <a:graphicData uri="http://schemas.openxmlformats.org/drawingml/2006/table">
            <a:tbl>
              <a:tblPr firstRow="1" bandRow="1">
                <a:tableStyleId>{5C22544A-7EE6-4342-B048-85BDC9FD1C3A}</a:tableStyleId>
              </a:tblPr>
              <a:tblGrid>
                <a:gridCol w="2702860">
                  <a:extLst>
                    <a:ext uri="{9D8B030D-6E8A-4147-A177-3AD203B41FA5}">
                      <a16:colId xmlns:a16="http://schemas.microsoft.com/office/drawing/2014/main" val="20000"/>
                    </a:ext>
                  </a:extLst>
                </a:gridCol>
                <a:gridCol w="2326341">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1643231">
                  <a:extLst>
                    <a:ext uri="{9D8B030D-6E8A-4147-A177-3AD203B41FA5}">
                      <a16:colId xmlns:a16="http://schemas.microsoft.com/office/drawing/2014/main" val="20003"/>
                    </a:ext>
                  </a:extLst>
                </a:gridCol>
                <a:gridCol w="2296758">
                  <a:extLst>
                    <a:ext uri="{9D8B030D-6E8A-4147-A177-3AD203B41FA5}">
                      <a16:colId xmlns:a16="http://schemas.microsoft.com/office/drawing/2014/main" val="20004"/>
                    </a:ext>
                  </a:extLst>
                </a:gridCol>
              </a:tblGrid>
              <a:tr h="409276">
                <a:tc>
                  <a:txBody>
                    <a:bodyPr/>
                    <a:lstStyle/>
                    <a:p>
                      <a:r>
                        <a:rPr lang="en-AU" dirty="0">
                          <a:solidFill>
                            <a:schemeClr val="tx1"/>
                          </a:solidFill>
                        </a:rPr>
                        <a:t>N = 1E14</a:t>
                      </a:r>
                    </a:p>
                  </a:txBody>
                  <a:tcPr>
                    <a:noFill/>
                  </a:tcPr>
                </a:tc>
                <a:tc>
                  <a:txBody>
                    <a:bodyPr/>
                    <a:lstStyle/>
                    <a:p>
                      <a:r>
                        <a:rPr lang="en-AU" dirty="0">
                          <a:solidFill>
                            <a:schemeClr val="tx1"/>
                          </a:solidFill>
                        </a:rPr>
                        <a:t>N = 1E17</a:t>
                      </a:r>
                    </a:p>
                  </a:txBody>
                  <a:tcPr>
                    <a:noFill/>
                  </a:tcPr>
                </a:tc>
                <a:tc>
                  <a:txBody>
                    <a:bodyPr/>
                    <a:lstStyle/>
                    <a:p>
                      <a:r>
                        <a:rPr lang="en-AU" dirty="0">
                          <a:solidFill>
                            <a:schemeClr val="tx1"/>
                          </a:solidFill>
                        </a:rPr>
                        <a:t>N = 1E20</a:t>
                      </a:r>
                    </a:p>
                  </a:txBody>
                  <a:tcPr>
                    <a:noFill/>
                  </a:tcPr>
                </a:tc>
                <a:tc>
                  <a:txBody>
                    <a:bodyPr/>
                    <a:lstStyle/>
                    <a:p>
                      <a:endParaRPr lang="en-AU" dirty="0">
                        <a:solidFill>
                          <a:schemeClr val="tx1"/>
                        </a:solidFill>
                      </a:endParaRPr>
                    </a:p>
                  </a:txBody>
                  <a:tcPr>
                    <a:noFill/>
                  </a:tcPr>
                </a:tc>
                <a:tc>
                  <a:txBody>
                    <a:bodyPr/>
                    <a:lstStyle/>
                    <a:p>
                      <a:r>
                        <a:rPr lang="en-AU" dirty="0">
                          <a:solidFill>
                            <a:schemeClr val="tx1"/>
                          </a:solidFill>
                        </a:rPr>
                        <a:t>N = 1E25</a:t>
                      </a:r>
                    </a:p>
                  </a:txBody>
                  <a:tcPr>
                    <a:noFill/>
                  </a:tcPr>
                </a:tc>
                <a:extLst>
                  <a:ext uri="{0D108BD9-81ED-4DB2-BD59-A6C34878D82A}">
                    <a16:rowId xmlns:a16="http://schemas.microsoft.com/office/drawing/2014/main" val="10000"/>
                  </a:ext>
                </a:extLst>
              </a:tr>
              <a:tr h="409276">
                <a:tc>
                  <a:txBody>
                    <a:bodyPr/>
                    <a:lstStyle/>
                    <a:p>
                      <a:r>
                        <a:rPr lang="en-AU" dirty="0"/>
                        <a:t>P = 1 Bar</a:t>
                      </a:r>
                    </a:p>
                  </a:txBody>
                  <a:tcPr/>
                </a:tc>
                <a:tc>
                  <a:txBody>
                    <a:bodyPr/>
                    <a:lstStyle/>
                    <a:p>
                      <a:r>
                        <a:rPr lang="en-AU" dirty="0"/>
                        <a:t>P = 1 kBar</a:t>
                      </a:r>
                    </a:p>
                  </a:txBody>
                  <a:tcPr/>
                </a:tc>
                <a:tc>
                  <a:txBody>
                    <a:bodyPr/>
                    <a:lstStyle/>
                    <a:p>
                      <a:r>
                        <a:rPr lang="en-AU" dirty="0"/>
                        <a:t>P = 1 MBar</a:t>
                      </a:r>
                    </a:p>
                  </a:txBody>
                  <a:tcPr/>
                </a:tc>
                <a:tc>
                  <a:txBody>
                    <a:bodyPr/>
                    <a:lstStyle/>
                    <a:p>
                      <a:endParaRPr lang="en-AU" dirty="0"/>
                    </a:p>
                  </a:txBody>
                  <a:tcPr/>
                </a:tc>
                <a:tc>
                  <a:txBody>
                    <a:bodyPr/>
                    <a:lstStyle/>
                    <a:p>
                      <a:r>
                        <a:rPr lang="en-AU" dirty="0"/>
                        <a:t>P = 100 GBar</a:t>
                      </a:r>
                    </a:p>
                  </a:txBody>
                  <a:tcPr/>
                </a:tc>
                <a:extLst>
                  <a:ext uri="{0D108BD9-81ED-4DB2-BD59-A6C34878D82A}">
                    <a16:rowId xmlns:a16="http://schemas.microsoft.com/office/drawing/2014/main" val="10001"/>
                  </a:ext>
                </a:extLst>
              </a:tr>
              <a:tr h="409276">
                <a:tc>
                  <a:txBody>
                    <a:bodyPr/>
                    <a:lstStyle/>
                    <a:p>
                      <a:r>
                        <a:rPr lang="en-AU" dirty="0"/>
                        <a:t>v = 0 km/s</a:t>
                      </a:r>
                    </a:p>
                  </a:txBody>
                  <a:tcPr/>
                </a:tc>
                <a:tc>
                  <a:txBody>
                    <a:bodyPr/>
                    <a:lstStyle/>
                    <a:p>
                      <a:r>
                        <a:rPr lang="en-AU" dirty="0"/>
                        <a:t>v = 0.5 km/s</a:t>
                      </a:r>
                    </a:p>
                  </a:txBody>
                  <a:tcPr/>
                </a:tc>
                <a:tc>
                  <a:txBody>
                    <a:bodyPr/>
                    <a:lstStyle/>
                    <a:p>
                      <a:r>
                        <a:rPr lang="en-AU" dirty="0"/>
                        <a:t>v = 5 km/sec</a:t>
                      </a:r>
                    </a:p>
                  </a:txBody>
                  <a:tcPr/>
                </a:tc>
                <a:tc>
                  <a:txBody>
                    <a:bodyPr/>
                    <a:lstStyle/>
                    <a:p>
                      <a:endParaRPr lang="en-AU" dirty="0"/>
                    </a:p>
                  </a:txBody>
                  <a:tcPr/>
                </a:tc>
                <a:tc>
                  <a:txBody>
                    <a:bodyPr/>
                    <a:lstStyle/>
                    <a:p>
                      <a:r>
                        <a:rPr lang="en-AU" dirty="0"/>
                        <a:t>v = 370 km/s</a:t>
                      </a:r>
                    </a:p>
                  </a:txBody>
                  <a:tcPr/>
                </a:tc>
                <a:extLst>
                  <a:ext uri="{0D108BD9-81ED-4DB2-BD59-A6C34878D82A}">
                    <a16:rowId xmlns:a16="http://schemas.microsoft.com/office/drawing/2014/main" val="10002"/>
                  </a:ext>
                </a:extLst>
              </a:tr>
              <a:tr h="409276">
                <a:tc>
                  <a:txBody>
                    <a:bodyPr/>
                    <a:lstStyle/>
                    <a:p>
                      <a:r>
                        <a:rPr lang="en-AU" dirty="0">
                          <a:latin typeface="Symbol" panose="05050102010706020507" pitchFamily="18" charset="2"/>
                        </a:rPr>
                        <a:t>t</a:t>
                      </a:r>
                      <a:r>
                        <a:rPr lang="en-AU" dirty="0"/>
                        <a:t> = 1 s</a:t>
                      </a:r>
                    </a:p>
                  </a:txBody>
                  <a:tcPr/>
                </a:tc>
                <a:tc>
                  <a:txBody>
                    <a:bodyPr/>
                    <a:lstStyle/>
                    <a:p>
                      <a:r>
                        <a:rPr lang="en-AU" dirty="0">
                          <a:latin typeface="Symbol" panose="05050102010706020507" pitchFamily="18" charset="2"/>
                        </a:rPr>
                        <a:t>t</a:t>
                      </a:r>
                      <a:r>
                        <a:rPr lang="en-AU" dirty="0"/>
                        <a:t> = 1 ms</a:t>
                      </a:r>
                    </a:p>
                  </a:txBody>
                  <a:tcPr/>
                </a:tc>
                <a:tc>
                  <a:txBody>
                    <a:bodyPr/>
                    <a:lstStyle/>
                    <a:p>
                      <a:r>
                        <a:rPr lang="en-AU" dirty="0">
                          <a:latin typeface="Symbol" panose="05050102010706020507" pitchFamily="18" charset="2"/>
                        </a:rPr>
                        <a:t>t</a:t>
                      </a:r>
                      <a:r>
                        <a:rPr lang="en-AU" dirty="0"/>
                        <a:t> = 7 </a:t>
                      </a:r>
                      <a:r>
                        <a:rPr lang="en-AU" dirty="0">
                          <a:latin typeface="Symbol" panose="05050102010706020507" pitchFamily="18" charset="2"/>
                        </a:rPr>
                        <a:t>m</a:t>
                      </a:r>
                      <a:r>
                        <a:rPr lang="en-AU" dirty="0"/>
                        <a:t>s</a:t>
                      </a:r>
                    </a:p>
                  </a:txBody>
                  <a:tcPr/>
                </a:tc>
                <a:tc>
                  <a:txBody>
                    <a:bodyPr/>
                    <a:lstStyle/>
                    <a:p>
                      <a:endParaRPr lang="en-AU" dirty="0"/>
                    </a:p>
                  </a:txBody>
                  <a:tcPr/>
                </a:tc>
                <a:tc>
                  <a:txBody>
                    <a:bodyPr/>
                    <a:lstStyle/>
                    <a:p>
                      <a:r>
                        <a:rPr lang="en-AU" dirty="0">
                          <a:latin typeface="Symbol" panose="05050102010706020507" pitchFamily="18" charset="2"/>
                        </a:rPr>
                        <a:t>t</a:t>
                      </a:r>
                      <a:r>
                        <a:rPr lang="en-AU" dirty="0"/>
                        <a:t> = 10 ps</a:t>
                      </a:r>
                    </a:p>
                  </a:txBody>
                  <a:tcPr/>
                </a:tc>
                <a:extLst>
                  <a:ext uri="{0D108BD9-81ED-4DB2-BD59-A6C34878D82A}">
                    <a16:rowId xmlns:a16="http://schemas.microsoft.com/office/drawing/2014/main" val="10003"/>
                  </a:ext>
                </a:extLst>
              </a:tr>
            </a:tbl>
          </a:graphicData>
        </a:graphic>
      </p:graphicFrame>
      <p:sp>
        <p:nvSpPr>
          <p:cNvPr id="12" name="TextBox 11"/>
          <p:cNvSpPr txBox="1"/>
          <p:nvPr/>
        </p:nvSpPr>
        <p:spPr>
          <a:xfrm>
            <a:off x="336175" y="5432612"/>
            <a:ext cx="11483790" cy="523220"/>
          </a:xfrm>
          <a:prstGeom prst="rect">
            <a:avLst/>
          </a:prstGeom>
          <a:noFill/>
        </p:spPr>
        <p:txBody>
          <a:bodyPr wrap="square" rtlCol="0">
            <a:spAutoFit/>
          </a:bodyPr>
          <a:lstStyle/>
          <a:p>
            <a:r>
              <a:rPr lang="en-AU" sz="2400" b="1" dirty="0"/>
              <a:t>The Lawson criterion depends on having the right combination of N, T and </a:t>
            </a:r>
            <a:r>
              <a:rPr lang="en-AU" sz="2800" b="1" dirty="0">
                <a:latin typeface="Symbol" panose="05050102010706020507" pitchFamily="18" charset="2"/>
              </a:rPr>
              <a:t>t</a:t>
            </a:r>
            <a:r>
              <a:rPr lang="en-AU" sz="2400" b="1" dirty="0"/>
              <a:t>.</a:t>
            </a:r>
          </a:p>
        </p:txBody>
      </p:sp>
    </p:spTree>
    <p:extLst>
      <p:ext uri="{BB962C8B-B14F-4D97-AF65-F5344CB8AC3E}">
        <p14:creationId xmlns:p14="http://schemas.microsoft.com/office/powerpoint/2010/main" val="130936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8424" y="2433918"/>
            <a:ext cx="7893423" cy="2308324"/>
          </a:xfrm>
          <a:prstGeom prst="rect">
            <a:avLst/>
          </a:prstGeom>
          <a:noFill/>
        </p:spPr>
        <p:txBody>
          <a:bodyPr wrap="square" rtlCol="0">
            <a:spAutoFit/>
          </a:bodyPr>
          <a:lstStyle/>
          <a:p>
            <a:pPr algn="ctr"/>
            <a:r>
              <a:rPr lang="en-AU" sz="3600" b="1" dirty="0">
                <a:solidFill>
                  <a:srgbClr val="FF0000"/>
                </a:solidFill>
              </a:rPr>
              <a:t>Magnetized Target Fusion or </a:t>
            </a:r>
          </a:p>
          <a:p>
            <a:pPr algn="ctr"/>
            <a:r>
              <a:rPr lang="en-AU" sz="3600" b="1" dirty="0">
                <a:solidFill>
                  <a:srgbClr val="FF0000"/>
                </a:solidFill>
              </a:rPr>
              <a:t>Inertial Confinement Fusion</a:t>
            </a:r>
          </a:p>
          <a:p>
            <a:pPr algn="ctr"/>
            <a:endParaRPr lang="en-AU" sz="3600" b="1" dirty="0">
              <a:solidFill>
                <a:srgbClr val="FF0000"/>
              </a:solidFill>
            </a:endParaRPr>
          </a:p>
          <a:p>
            <a:pPr algn="ctr"/>
            <a:r>
              <a:rPr lang="en-AU" sz="3600" b="1" dirty="0">
                <a:solidFill>
                  <a:srgbClr val="FF0000"/>
                </a:solidFill>
              </a:rPr>
              <a:t>General Fusion</a:t>
            </a:r>
          </a:p>
        </p:txBody>
      </p:sp>
    </p:spTree>
    <p:extLst>
      <p:ext uri="{BB962C8B-B14F-4D97-AF65-F5344CB8AC3E}">
        <p14:creationId xmlns:p14="http://schemas.microsoft.com/office/powerpoint/2010/main" val="134974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41" y="1332104"/>
            <a:ext cx="11335871" cy="2246769"/>
          </a:xfrm>
          <a:prstGeom prst="rect">
            <a:avLst/>
          </a:prstGeom>
          <a:noFill/>
        </p:spPr>
        <p:txBody>
          <a:bodyPr wrap="square" rtlCol="0">
            <a:spAutoFit/>
          </a:bodyPr>
          <a:lstStyle/>
          <a:p>
            <a:pPr algn="just"/>
            <a:r>
              <a:rPr lang="en-AU" sz="2800" dirty="0">
                <a:latin typeface="Arial" panose="020B0604020202020204" pitchFamily="34" charset="0"/>
                <a:cs typeface="Arial" panose="020B0604020202020204" pitchFamily="34" charset="0"/>
              </a:rPr>
              <a:t>General Fusion is building upon previous work and research information developed at the different National labs, and attempting to create a </a:t>
            </a:r>
            <a:r>
              <a:rPr lang="en-AU" sz="2800" b="1" dirty="0">
                <a:latin typeface="Arial" panose="020B0604020202020204" pitchFamily="34" charset="0"/>
                <a:cs typeface="Arial" panose="020B0604020202020204" pitchFamily="34" charset="0"/>
              </a:rPr>
              <a:t>relatively small-scale, low-cost fusion reactor </a:t>
            </a:r>
            <a:r>
              <a:rPr lang="en-AU" sz="2800" dirty="0">
                <a:latin typeface="Arial" panose="020B0604020202020204" pitchFamily="34" charset="0"/>
                <a:cs typeface="Arial" panose="020B0604020202020204" pitchFamily="34" charset="0"/>
              </a:rPr>
              <a:t>using deuterium-tritium gas, magnetic confinement, and acoustic compression.</a:t>
            </a:r>
          </a:p>
        </p:txBody>
      </p:sp>
      <p:sp>
        <p:nvSpPr>
          <p:cNvPr id="3" name="TextBox 2"/>
          <p:cNvSpPr txBox="1"/>
          <p:nvPr/>
        </p:nvSpPr>
        <p:spPr>
          <a:xfrm>
            <a:off x="3334871" y="0"/>
            <a:ext cx="5647765" cy="646331"/>
          </a:xfrm>
          <a:prstGeom prst="rect">
            <a:avLst/>
          </a:prstGeom>
          <a:noFill/>
        </p:spPr>
        <p:txBody>
          <a:bodyPr wrap="square" rtlCol="0">
            <a:spAutoFit/>
          </a:bodyPr>
          <a:lstStyle/>
          <a:p>
            <a:pPr algn="ctr"/>
            <a:r>
              <a:rPr lang="en-AU" sz="3600" b="1" dirty="0">
                <a:solidFill>
                  <a:srgbClr val="FF0000"/>
                </a:solidFill>
              </a:rPr>
              <a:t>General Fusion MTF</a:t>
            </a:r>
          </a:p>
        </p:txBody>
      </p:sp>
    </p:spTree>
    <p:extLst>
      <p:ext uri="{BB962C8B-B14F-4D97-AF65-F5344CB8AC3E}">
        <p14:creationId xmlns:p14="http://schemas.microsoft.com/office/powerpoint/2010/main" val="309340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7" y="793376"/>
            <a:ext cx="7904950" cy="6064624"/>
          </a:xfrm>
          <a:prstGeom prst="rect">
            <a:avLst/>
          </a:prstGeom>
        </p:spPr>
      </p:pic>
      <p:cxnSp>
        <p:nvCxnSpPr>
          <p:cNvPr id="4" name="Straight Connector 3"/>
          <p:cNvCxnSpPr/>
          <p:nvPr/>
        </p:nvCxnSpPr>
        <p:spPr>
          <a:xfrm>
            <a:off x="6172820" y="497541"/>
            <a:ext cx="26894" cy="5741894"/>
          </a:xfrm>
          <a:prstGeom prst="line">
            <a:avLst/>
          </a:prstGeom>
          <a:ln w="28575">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167903" y="862550"/>
            <a:ext cx="2662517" cy="461665"/>
          </a:xfrm>
          <a:prstGeom prst="rect">
            <a:avLst/>
          </a:prstGeom>
          <a:noFill/>
        </p:spPr>
        <p:txBody>
          <a:bodyPr wrap="square" rtlCol="0">
            <a:spAutoFit/>
          </a:bodyPr>
          <a:lstStyle/>
          <a:p>
            <a:r>
              <a:rPr lang="en-AU" sz="2400" dirty="0">
                <a:solidFill>
                  <a:srgbClr val="FF0000"/>
                </a:solidFill>
              </a:rPr>
              <a:t>Rotational axis</a:t>
            </a:r>
          </a:p>
        </p:txBody>
      </p:sp>
      <p:sp>
        <p:nvSpPr>
          <p:cNvPr id="6" name="TextBox 5"/>
          <p:cNvSpPr txBox="1"/>
          <p:nvPr/>
        </p:nvSpPr>
        <p:spPr>
          <a:xfrm>
            <a:off x="3348937" y="5415"/>
            <a:ext cx="5647765" cy="646331"/>
          </a:xfrm>
          <a:prstGeom prst="rect">
            <a:avLst/>
          </a:prstGeom>
          <a:noFill/>
        </p:spPr>
        <p:txBody>
          <a:bodyPr wrap="square" rtlCol="0">
            <a:spAutoFit/>
          </a:bodyPr>
          <a:lstStyle/>
          <a:p>
            <a:pPr algn="ctr"/>
            <a:r>
              <a:rPr lang="en-AU" sz="3600" b="1" dirty="0">
                <a:solidFill>
                  <a:srgbClr val="FF0000"/>
                </a:solidFill>
              </a:rPr>
              <a:t>General Fusion MTF</a:t>
            </a:r>
          </a:p>
        </p:txBody>
      </p:sp>
      <p:cxnSp>
        <p:nvCxnSpPr>
          <p:cNvPr id="7" name="Straight Arrow Connector 6"/>
          <p:cNvCxnSpPr/>
          <p:nvPr/>
        </p:nvCxnSpPr>
        <p:spPr>
          <a:xfrm flipH="1">
            <a:off x="6199713" y="1156447"/>
            <a:ext cx="940675" cy="161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Down Arrow 2"/>
          <p:cNvSpPr/>
          <p:nvPr/>
        </p:nvSpPr>
        <p:spPr>
          <a:xfrm>
            <a:off x="5970494" y="1459442"/>
            <a:ext cx="430306" cy="5916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Down Arrow 7"/>
          <p:cNvSpPr/>
          <p:nvPr/>
        </p:nvSpPr>
        <p:spPr>
          <a:xfrm flipV="1">
            <a:off x="5970494" y="5647765"/>
            <a:ext cx="430306" cy="5916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8570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283" y="524435"/>
            <a:ext cx="11631706" cy="4739759"/>
          </a:xfrm>
          <a:prstGeom prst="rect">
            <a:avLst/>
          </a:prstGeom>
          <a:noFill/>
        </p:spPr>
        <p:txBody>
          <a:bodyPr wrap="square" rtlCol="0">
            <a:spAutoFit/>
          </a:bodyPr>
          <a:lstStyle/>
          <a:p>
            <a:pPr algn="just"/>
            <a:r>
              <a:rPr lang="en-AU" sz="3600" b="1" dirty="0"/>
              <a:t>Intense focused shock waves</a:t>
            </a:r>
            <a:r>
              <a:rPr lang="en-AU" sz="3600" dirty="0"/>
              <a:t> arguably have application in:</a:t>
            </a:r>
          </a:p>
          <a:p>
            <a:pPr marL="1200150" lvl="1" indent="-742950">
              <a:lnSpc>
                <a:spcPct val="200000"/>
              </a:lnSpc>
              <a:buFont typeface="+mj-lt"/>
              <a:buAutoNum type="arabicPeriod"/>
            </a:pPr>
            <a:r>
              <a:rPr lang="en-AU" sz="3600" dirty="0"/>
              <a:t>research into ultra high temperature plasma physics</a:t>
            </a:r>
          </a:p>
          <a:p>
            <a:pPr marL="1200150" lvl="1" indent="-742950">
              <a:lnSpc>
                <a:spcPct val="200000"/>
              </a:lnSpc>
              <a:buFont typeface="+mj-lt"/>
              <a:buAutoNum type="arabicPeriod"/>
            </a:pPr>
            <a:r>
              <a:rPr lang="en-AU" sz="3600" dirty="0"/>
              <a:t>production of nanophase materials </a:t>
            </a:r>
          </a:p>
          <a:p>
            <a:pPr marL="1200150" lvl="1" indent="-742950">
              <a:lnSpc>
                <a:spcPct val="200000"/>
              </a:lnSpc>
              <a:buFont typeface="+mj-lt"/>
              <a:buAutoNum type="arabicPeriod"/>
            </a:pPr>
            <a:r>
              <a:rPr lang="en-AU" sz="3600" dirty="0"/>
              <a:t>“sonochemistry”</a:t>
            </a:r>
          </a:p>
          <a:p>
            <a:pPr marL="285750" indent="-285750">
              <a:buFont typeface="Arial" panose="020B0604020202020204" pitchFamily="34" charset="0"/>
              <a:buChar char="•"/>
            </a:pPr>
            <a:endParaRPr lang="en-AU" sz="3200" dirty="0"/>
          </a:p>
          <a:p>
            <a:endParaRPr lang="en-AU" dirty="0"/>
          </a:p>
        </p:txBody>
      </p:sp>
      <p:sp>
        <p:nvSpPr>
          <p:cNvPr id="2" name="TextBox 1"/>
          <p:cNvSpPr txBox="1"/>
          <p:nvPr/>
        </p:nvSpPr>
        <p:spPr>
          <a:xfrm>
            <a:off x="309283" y="4867835"/>
            <a:ext cx="11631706" cy="646331"/>
          </a:xfrm>
          <a:prstGeom prst="rect">
            <a:avLst/>
          </a:prstGeom>
          <a:noFill/>
        </p:spPr>
        <p:txBody>
          <a:bodyPr wrap="square" rtlCol="0">
            <a:spAutoFit/>
          </a:bodyPr>
          <a:lstStyle/>
          <a:p>
            <a:pPr algn="just"/>
            <a:r>
              <a:rPr lang="en-AU" sz="3600" dirty="0"/>
              <a:t>The common factor in each case is </a:t>
            </a:r>
            <a:r>
              <a:rPr lang="en-AU" sz="3600" b="1" dirty="0"/>
              <a:t>ultra high temperatures</a:t>
            </a:r>
          </a:p>
        </p:txBody>
      </p:sp>
    </p:spTree>
    <p:custDataLst>
      <p:tags r:id="rId1"/>
    </p:custDataLst>
    <p:extLst>
      <p:ext uri="{BB962C8B-B14F-4D97-AF65-F5344CB8AC3E}">
        <p14:creationId xmlns:p14="http://schemas.microsoft.com/office/powerpoint/2010/main" val="1416988634"/>
      </p:ext>
    </p:extLst>
  </p:cSld>
  <p:clrMapOvr>
    <a:masterClrMapping/>
  </p:clrMapOvr>
  <mc:AlternateContent xmlns:mc="http://schemas.openxmlformats.org/markup-compatibility/2006" xmlns:p14="http://schemas.microsoft.com/office/powerpoint/2010/main">
    <mc:Choice Requires="p14">
      <p:transition spd="slow" p14:dur="2000" advTm="24643"/>
    </mc:Choice>
    <mc:Fallback xmlns="">
      <p:transition spd="slow" advTm="24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5" y="871940"/>
            <a:ext cx="11836325" cy="5078313"/>
          </a:xfrm>
          <a:prstGeom prst="rect">
            <a:avLst/>
          </a:prstGeom>
          <a:noFill/>
        </p:spPr>
        <p:txBody>
          <a:bodyPr wrap="square" rtlCol="0">
            <a:spAutoFit/>
          </a:bodyPr>
          <a:lstStyle/>
          <a:p>
            <a:pPr algn="just"/>
            <a:r>
              <a:rPr lang="en-AU" sz="3600" i="1" dirty="0"/>
              <a:t>General Fusion’s reactor is a metal sphere with 220 pneumatic pistons designed to ram its surface simultaneously. The ramming creates an acoustic wave that travels through a </a:t>
            </a:r>
            <a:r>
              <a:rPr lang="en-AU" sz="3600" b="1" i="1" dirty="0"/>
              <a:t>lead-lithium liquid</a:t>
            </a:r>
            <a:r>
              <a:rPr lang="en-AU" sz="3600" i="1" dirty="0"/>
              <a:t> and eventually accelerates toward the centre [as] a shock wave. </a:t>
            </a:r>
          </a:p>
          <a:p>
            <a:pPr algn="just"/>
            <a:r>
              <a:rPr lang="en-AU" sz="3600" b="1" i="1" dirty="0"/>
              <a:t>The shock wave compresses a plasma target, called a spheromak, to trigger a fusion burst. The thermal energy is extracted with a heat exchanger and used to create steam for electricity generation. </a:t>
            </a:r>
          </a:p>
        </p:txBody>
      </p:sp>
      <p:sp>
        <p:nvSpPr>
          <p:cNvPr id="3" name="TextBox 2"/>
          <p:cNvSpPr txBox="1"/>
          <p:nvPr/>
        </p:nvSpPr>
        <p:spPr>
          <a:xfrm>
            <a:off x="3308596" y="0"/>
            <a:ext cx="5647765" cy="646331"/>
          </a:xfrm>
          <a:prstGeom prst="rect">
            <a:avLst/>
          </a:prstGeom>
          <a:noFill/>
        </p:spPr>
        <p:txBody>
          <a:bodyPr wrap="square" rtlCol="0">
            <a:spAutoFit/>
          </a:bodyPr>
          <a:lstStyle/>
          <a:p>
            <a:pPr algn="ctr"/>
            <a:r>
              <a:rPr lang="en-AU" sz="3600" b="1" dirty="0">
                <a:solidFill>
                  <a:srgbClr val="FF0000"/>
                </a:solidFill>
              </a:rPr>
              <a:t>General Fusion MTF</a:t>
            </a:r>
          </a:p>
        </p:txBody>
      </p:sp>
    </p:spTree>
    <p:extLst>
      <p:ext uri="{BB962C8B-B14F-4D97-AF65-F5344CB8AC3E}">
        <p14:creationId xmlns:p14="http://schemas.microsoft.com/office/powerpoint/2010/main" val="411468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f/f8/Field-Reversed_Configuration.svg/842px-Field-Reversed_Configura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080" y="646331"/>
            <a:ext cx="8020050" cy="4857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980" y="5288340"/>
            <a:ext cx="11785311" cy="1200329"/>
          </a:xfrm>
          <a:prstGeom prst="rect">
            <a:avLst/>
          </a:prstGeom>
          <a:noFill/>
        </p:spPr>
        <p:txBody>
          <a:bodyPr wrap="square" rtlCol="0">
            <a:spAutoFit/>
          </a:bodyPr>
          <a:lstStyle/>
          <a:p>
            <a:r>
              <a:rPr lang="en-AU" sz="2400" b="1" i="1" dirty="0"/>
              <a:t>Field-reversed configuration (FRC)</a:t>
            </a:r>
            <a:r>
              <a:rPr lang="en-AU" sz="2400" i="1" dirty="0"/>
              <a:t>: a toroidal electric current is induced inside a cylindrical plasma, creating a poloidal magnetic field, reversed in respect to the direction of an externally applied magnetic field. The resultant high-beta axisymmetric compact toroid is self-confined.</a:t>
            </a:r>
          </a:p>
        </p:txBody>
      </p:sp>
      <p:sp>
        <p:nvSpPr>
          <p:cNvPr id="3" name="TextBox 2"/>
          <p:cNvSpPr txBox="1"/>
          <p:nvPr/>
        </p:nvSpPr>
        <p:spPr>
          <a:xfrm>
            <a:off x="904688" y="0"/>
            <a:ext cx="10582835" cy="646331"/>
          </a:xfrm>
          <a:prstGeom prst="rect">
            <a:avLst/>
          </a:prstGeom>
          <a:noFill/>
        </p:spPr>
        <p:txBody>
          <a:bodyPr wrap="square" rtlCol="0">
            <a:spAutoFit/>
          </a:bodyPr>
          <a:lstStyle/>
          <a:p>
            <a:pPr algn="ctr"/>
            <a:r>
              <a:rPr lang="en-AU" sz="3600" b="1" dirty="0">
                <a:solidFill>
                  <a:srgbClr val="FF0000"/>
                </a:solidFill>
              </a:rPr>
              <a:t>Field Reversed Configuration (Spheromak)</a:t>
            </a:r>
          </a:p>
        </p:txBody>
      </p:sp>
    </p:spTree>
    <p:extLst>
      <p:ext uri="{BB962C8B-B14F-4D97-AF65-F5344CB8AC3E}">
        <p14:creationId xmlns:p14="http://schemas.microsoft.com/office/powerpoint/2010/main" val="2747722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d/da/General_Fusion_Reactor.svg/800px-General_Fusion_Reactor.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6601" t="8333" r="6295" b="8548"/>
          <a:stretch/>
        </p:blipFill>
        <p:spPr bwMode="auto">
          <a:xfrm>
            <a:off x="1268482" y="793376"/>
            <a:ext cx="9556851" cy="60646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4812" y="6158753"/>
            <a:ext cx="1761564" cy="369332"/>
          </a:xfrm>
          <a:prstGeom prst="rect">
            <a:avLst/>
          </a:prstGeom>
          <a:noFill/>
        </p:spPr>
        <p:txBody>
          <a:bodyPr wrap="square" rtlCol="0">
            <a:spAutoFit/>
          </a:bodyPr>
          <a:lstStyle/>
          <a:p>
            <a:r>
              <a:rPr lang="en-AU" dirty="0"/>
              <a:t>Evan Mason</a:t>
            </a:r>
          </a:p>
        </p:txBody>
      </p:sp>
      <p:sp>
        <p:nvSpPr>
          <p:cNvPr id="4" name="TextBox 3"/>
          <p:cNvSpPr txBox="1"/>
          <p:nvPr/>
        </p:nvSpPr>
        <p:spPr>
          <a:xfrm>
            <a:off x="2079928" y="13447"/>
            <a:ext cx="8178780" cy="646331"/>
          </a:xfrm>
          <a:prstGeom prst="rect">
            <a:avLst/>
          </a:prstGeom>
          <a:noFill/>
        </p:spPr>
        <p:txBody>
          <a:bodyPr wrap="square" rtlCol="0">
            <a:spAutoFit/>
          </a:bodyPr>
          <a:lstStyle/>
          <a:p>
            <a:r>
              <a:rPr lang="en-AU" sz="3600" b="1" dirty="0">
                <a:solidFill>
                  <a:srgbClr val="FF0000"/>
                </a:solidFill>
              </a:rPr>
              <a:t>Diagram of the General Fusion Reactor</a:t>
            </a:r>
          </a:p>
        </p:txBody>
      </p:sp>
    </p:spTree>
    <p:extLst>
      <p:ext uri="{BB962C8B-B14F-4D97-AF65-F5344CB8AC3E}">
        <p14:creationId xmlns:p14="http://schemas.microsoft.com/office/powerpoint/2010/main" val="51339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882" y="2205318"/>
            <a:ext cx="9439836" cy="1754326"/>
          </a:xfrm>
          <a:prstGeom prst="rect">
            <a:avLst/>
          </a:prstGeom>
          <a:noFill/>
        </p:spPr>
        <p:txBody>
          <a:bodyPr wrap="square" rtlCol="0">
            <a:spAutoFit/>
          </a:bodyPr>
          <a:lstStyle/>
          <a:p>
            <a:pPr algn="ctr"/>
            <a:r>
              <a:rPr lang="en-AU" sz="3600" b="1" dirty="0">
                <a:solidFill>
                  <a:srgbClr val="FF0000"/>
                </a:solidFill>
              </a:rPr>
              <a:t>Inertial Confinement Fusion</a:t>
            </a:r>
          </a:p>
          <a:p>
            <a:pPr algn="ctr"/>
            <a:endParaRPr lang="en-AU" sz="3600" b="1" dirty="0">
              <a:solidFill>
                <a:srgbClr val="FF0000"/>
              </a:solidFill>
            </a:endParaRPr>
          </a:p>
          <a:p>
            <a:pPr algn="ctr"/>
            <a:r>
              <a:rPr lang="en-AU" sz="3600" b="1" dirty="0">
                <a:solidFill>
                  <a:srgbClr val="FF0000"/>
                </a:solidFill>
              </a:rPr>
              <a:t>First Light Fusion</a:t>
            </a:r>
          </a:p>
        </p:txBody>
      </p:sp>
    </p:spTree>
    <p:extLst>
      <p:ext uri="{BB962C8B-B14F-4D97-AF65-F5344CB8AC3E}">
        <p14:creationId xmlns:p14="http://schemas.microsoft.com/office/powerpoint/2010/main" val="4007733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6341" y="0"/>
            <a:ext cx="8041343" cy="646331"/>
          </a:xfrm>
          <a:prstGeom prst="rect">
            <a:avLst/>
          </a:prstGeom>
          <a:noFill/>
        </p:spPr>
        <p:txBody>
          <a:bodyPr wrap="square" rtlCol="0">
            <a:spAutoFit/>
          </a:bodyPr>
          <a:lstStyle/>
          <a:p>
            <a:pPr algn="ctr"/>
            <a:r>
              <a:rPr lang="en-AU" sz="3600" b="1" dirty="0">
                <a:solidFill>
                  <a:srgbClr val="FF0000"/>
                </a:solidFill>
              </a:rPr>
              <a:t>First Light Fusion</a:t>
            </a:r>
          </a:p>
        </p:txBody>
      </p:sp>
      <p:sp>
        <p:nvSpPr>
          <p:cNvPr id="4" name="TextBox 3"/>
          <p:cNvSpPr txBox="1"/>
          <p:nvPr/>
        </p:nvSpPr>
        <p:spPr>
          <a:xfrm>
            <a:off x="147919" y="646331"/>
            <a:ext cx="11752728" cy="1384995"/>
          </a:xfrm>
          <a:prstGeom prst="rect">
            <a:avLst/>
          </a:prstGeom>
          <a:noFill/>
        </p:spPr>
        <p:txBody>
          <a:bodyPr wrap="square" rtlCol="0">
            <a:spAutoFit/>
          </a:bodyPr>
          <a:lstStyle/>
          <a:p>
            <a:pPr algn="just"/>
            <a:r>
              <a:rPr lang="en-AU" sz="2800" b="1" dirty="0"/>
              <a:t>First Light Fusion is a spin-off from Oxford University department of mechanical engineering and claims to be able to harness instabilities by using asymmetrical implosion.</a:t>
            </a:r>
          </a:p>
        </p:txBody>
      </p:sp>
      <p:sp>
        <p:nvSpPr>
          <p:cNvPr id="5" name="Rectangle 4"/>
          <p:cNvSpPr/>
          <p:nvPr/>
        </p:nvSpPr>
        <p:spPr>
          <a:xfrm>
            <a:off x="3495691" y="1885448"/>
            <a:ext cx="5476625" cy="523220"/>
          </a:xfrm>
          <a:prstGeom prst="rect">
            <a:avLst/>
          </a:prstGeom>
        </p:spPr>
        <p:txBody>
          <a:bodyPr wrap="square">
            <a:spAutoFit/>
          </a:bodyPr>
          <a:lstStyle/>
          <a:p>
            <a:pPr algn="ctr"/>
            <a:r>
              <a:rPr lang="en-AU" sz="2800" dirty="0">
                <a:hlinkClick r:id="rId2"/>
              </a:rPr>
              <a:t>http://firstlightfusion.com/</a:t>
            </a:r>
            <a:endParaRPr lang="en-AU" sz="2800" dirty="0"/>
          </a:p>
        </p:txBody>
      </p:sp>
      <p:grpSp>
        <p:nvGrpSpPr>
          <p:cNvPr id="15" name="Group 14"/>
          <p:cNvGrpSpPr/>
          <p:nvPr/>
        </p:nvGrpSpPr>
        <p:grpSpPr>
          <a:xfrm>
            <a:off x="147919" y="2379204"/>
            <a:ext cx="5694672" cy="4379900"/>
            <a:chOff x="147919" y="2379204"/>
            <a:chExt cx="5694672" cy="4379900"/>
          </a:xfrm>
        </p:grpSpPr>
        <p:pic>
          <p:nvPicPr>
            <p:cNvPr id="6" name="Picture 5"/>
            <p:cNvPicPr>
              <a:picLocks noChangeAspect="1"/>
            </p:cNvPicPr>
            <p:nvPr/>
          </p:nvPicPr>
          <p:blipFill rotWithShape="1">
            <a:blip r:embed="rId3"/>
            <a:srcRect l="45070" t="14782" r="24116" b="12684"/>
            <a:stretch/>
          </p:blipFill>
          <p:spPr>
            <a:xfrm rot="16200000">
              <a:off x="983356" y="2571989"/>
              <a:ext cx="3188287" cy="4219461"/>
            </a:xfrm>
            <a:prstGeom prst="rect">
              <a:avLst/>
            </a:prstGeom>
          </p:spPr>
        </p:pic>
        <p:sp>
          <p:nvSpPr>
            <p:cNvPr id="8" name="TextBox 7"/>
            <p:cNvSpPr txBox="1"/>
            <p:nvPr/>
          </p:nvSpPr>
          <p:spPr>
            <a:xfrm>
              <a:off x="3786607" y="3423798"/>
              <a:ext cx="1995052" cy="523220"/>
            </a:xfrm>
            <a:prstGeom prst="rect">
              <a:avLst/>
            </a:prstGeom>
            <a:noFill/>
          </p:spPr>
          <p:txBody>
            <a:bodyPr wrap="square" rtlCol="0">
              <a:spAutoFit/>
            </a:bodyPr>
            <a:lstStyle/>
            <a:p>
              <a:r>
                <a:rPr lang="en-AU" sz="2800" b="1" dirty="0">
                  <a:solidFill>
                    <a:srgbClr val="FF0000"/>
                  </a:solidFill>
                </a:rPr>
                <a:t>Shock wave</a:t>
              </a:r>
            </a:p>
          </p:txBody>
        </p:sp>
        <p:sp>
          <p:nvSpPr>
            <p:cNvPr id="9" name="TextBox 8"/>
            <p:cNvSpPr txBox="1"/>
            <p:nvPr/>
          </p:nvSpPr>
          <p:spPr>
            <a:xfrm>
              <a:off x="1703441" y="4822246"/>
              <a:ext cx="1748118" cy="523220"/>
            </a:xfrm>
            <a:prstGeom prst="rect">
              <a:avLst/>
            </a:prstGeom>
            <a:noFill/>
          </p:spPr>
          <p:txBody>
            <a:bodyPr wrap="square" rtlCol="0">
              <a:spAutoFit/>
            </a:bodyPr>
            <a:lstStyle/>
            <a:p>
              <a:r>
                <a:rPr lang="en-AU" sz="2800" b="1" dirty="0">
                  <a:solidFill>
                    <a:srgbClr val="FF0000"/>
                  </a:solidFill>
                </a:rPr>
                <a:t>Bubble</a:t>
              </a:r>
            </a:p>
          </p:txBody>
        </p:sp>
        <p:sp>
          <p:nvSpPr>
            <p:cNvPr id="2" name="Rectangle 1"/>
            <p:cNvSpPr/>
            <p:nvPr/>
          </p:nvSpPr>
          <p:spPr>
            <a:xfrm>
              <a:off x="147919" y="2379204"/>
              <a:ext cx="5694672" cy="4379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Down Arrow 12"/>
            <p:cNvSpPr/>
            <p:nvPr/>
          </p:nvSpPr>
          <p:spPr>
            <a:xfrm>
              <a:off x="4227011" y="4204879"/>
              <a:ext cx="578224" cy="6555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p:cNvGrpSpPr/>
          <p:nvPr/>
        </p:nvGrpSpPr>
        <p:grpSpPr>
          <a:xfrm>
            <a:off x="6234004" y="2342703"/>
            <a:ext cx="5825139" cy="4419002"/>
            <a:chOff x="6234004" y="2342703"/>
            <a:chExt cx="5825139" cy="4419002"/>
          </a:xfrm>
        </p:grpSpPr>
        <p:pic>
          <p:nvPicPr>
            <p:cNvPr id="7" name="Picture 6"/>
            <p:cNvPicPr>
              <a:picLocks noChangeAspect="1"/>
            </p:cNvPicPr>
            <p:nvPr/>
          </p:nvPicPr>
          <p:blipFill rotWithShape="1">
            <a:blip r:embed="rId4"/>
            <a:srcRect l="31958" t="9594" r="31620" b="26068"/>
            <a:stretch/>
          </p:blipFill>
          <p:spPr>
            <a:xfrm rot="16200000">
              <a:off x="7445680" y="2539643"/>
              <a:ext cx="4261164" cy="4182960"/>
            </a:xfrm>
            <a:prstGeom prst="rect">
              <a:avLst/>
            </a:prstGeom>
          </p:spPr>
        </p:pic>
        <p:grpSp>
          <p:nvGrpSpPr>
            <p:cNvPr id="16" name="Group 15"/>
            <p:cNvGrpSpPr/>
            <p:nvPr/>
          </p:nvGrpSpPr>
          <p:grpSpPr>
            <a:xfrm>
              <a:off x="6234004" y="2342703"/>
              <a:ext cx="5825139" cy="4379900"/>
              <a:chOff x="6234004" y="2342703"/>
              <a:chExt cx="5825139" cy="4379900"/>
            </a:xfrm>
          </p:grpSpPr>
          <p:sp>
            <p:nvSpPr>
              <p:cNvPr id="10" name="TextBox 9"/>
              <p:cNvSpPr txBox="1"/>
              <p:nvPr/>
            </p:nvSpPr>
            <p:spPr>
              <a:xfrm>
                <a:off x="10311025" y="4166698"/>
                <a:ext cx="1748118" cy="523220"/>
              </a:xfrm>
              <a:prstGeom prst="rect">
                <a:avLst/>
              </a:prstGeom>
              <a:noFill/>
            </p:spPr>
            <p:txBody>
              <a:bodyPr wrap="square" rtlCol="0">
                <a:spAutoFit/>
              </a:bodyPr>
              <a:lstStyle/>
              <a:p>
                <a:r>
                  <a:rPr lang="en-AU" sz="2800" b="1" dirty="0">
                    <a:solidFill>
                      <a:srgbClr val="FF0000"/>
                    </a:solidFill>
                  </a:rPr>
                  <a:t>Bubble</a:t>
                </a:r>
              </a:p>
            </p:txBody>
          </p:sp>
          <p:sp>
            <p:nvSpPr>
              <p:cNvPr id="11" name="TextBox 10"/>
              <p:cNvSpPr txBox="1"/>
              <p:nvPr/>
            </p:nvSpPr>
            <p:spPr>
              <a:xfrm>
                <a:off x="6585852" y="5555719"/>
                <a:ext cx="1995052" cy="523220"/>
              </a:xfrm>
              <a:prstGeom prst="rect">
                <a:avLst/>
              </a:prstGeom>
              <a:noFill/>
            </p:spPr>
            <p:txBody>
              <a:bodyPr wrap="square" rtlCol="0">
                <a:spAutoFit/>
              </a:bodyPr>
              <a:lstStyle/>
              <a:p>
                <a:r>
                  <a:rPr lang="en-AU" sz="2800" b="1" dirty="0">
                    <a:solidFill>
                      <a:srgbClr val="FF0000"/>
                    </a:solidFill>
                  </a:rPr>
                  <a:t>Shock wave</a:t>
                </a:r>
              </a:p>
            </p:txBody>
          </p:sp>
          <p:sp>
            <p:nvSpPr>
              <p:cNvPr id="12" name="Rectangle 11"/>
              <p:cNvSpPr/>
              <p:nvPr/>
            </p:nvSpPr>
            <p:spPr>
              <a:xfrm>
                <a:off x="6234004" y="2342703"/>
                <a:ext cx="5694672" cy="4379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Down Arrow 13"/>
              <p:cNvSpPr/>
              <p:nvPr/>
            </p:nvSpPr>
            <p:spPr>
              <a:xfrm>
                <a:off x="10606860" y="5817329"/>
                <a:ext cx="578224" cy="6555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8" name="TextBox 17"/>
          <p:cNvSpPr txBox="1"/>
          <p:nvPr/>
        </p:nvSpPr>
        <p:spPr>
          <a:xfrm>
            <a:off x="3168348" y="1895568"/>
            <a:ext cx="927847" cy="523220"/>
          </a:xfrm>
          <a:prstGeom prst="rect">
            <a:avLst/>
          </a:prstGeom>
          <a:noFill/>
        </p:spPr>
        <p:txBody>
          <a:bodyPr wrap="square" rtlCol="0">
            <a:spAutoFit/>
          </a:bodyPr>
          <a:lstStyle/>
          <a:p>
            <a:r>
              <a:rPr lang="en-AU" sz="2800" dirty="0"/>
              <a:t>See</a:t>
            </a:r>
          </a:p>
        </p:txBody>
      </p:sp>
    </p:spTree>
    <p:extLst>
      <p:ext uri="{BB962C8B-B14F-4D97-AF65-F5344CB8AC3E}">
        <p14:creationId xmlns:p14="http://schemas.microsoft.com/office/powerpoint/2010/main" val="199960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988" y="646331"/>
            <a:ext cx="11040036" cy="6001643"/>
          </a:xfrm>
          <a:prstGeom prst="rect">
            <a:avLst/>
          </a:prstGeom>
          <a:noFill/>
        </p:spPr>
        <p:txBody>
          <a:bodyPr wrap="square" rtlCol="0">
            <a:spAutoFit/>
          </a:bodyPr>
          <a:lstStyle/>
          <a:p>
            <a:pPr algn="just"/>
            <a:r>
              <a:rPr lang="en-AU" sz="2400" i="1" dirty="0"/>
              <a:t>First Light Fusion’s </a:t>
            </a:r>
            <a:r>
              <a:rPr lang="en-AU" sz="2400" b="1" i="1" dirty="0"/>
              <a:t>Scientific Advisory Board </a:t>
            </a:r>
            <a:r>
              <a:rPr lang="en-AU" sz="2400" i="1" dirty="0"/>
              <a:t>members include:</a:t>
            </a:r>
          </a:p>
          <a:p>
            <a:pPr marL="1828800" indent="-1828800" algn="just"/>
            <a:r>
              <a:rPr lang="en-AU" sz="2400" i="1" dirty="0"/>
              <a:t>Chairman	</a:t>
            </a:r>
            <a:r>
              <a:rPr lang="en-AU" sz="2400" b="1" i="1" dirty="0"/>
              <a:t>Arun Mujumdar </a:t>
            </a:r>
            <a:r>
              <a:rPr lang="en-AU" sz="2400" i="1" dirty="0"/>
              <a:t>- Professor of mechanical engineering at Stanford University and was the founding director of the US Advanced Research Projects Agency – Energy </a:t>
            </a:r>
            <a:r>
              <a:rPr lang="en-AU" sz="2400" b="1" i="1" dirty="0"/>
              <a:t>(“ARPA-E”)</a:t>
            </a:r>
            <a:r>
              <a:rPr lang="en-AU" sz="2400" i="1" dirty="0"/>
              <a:t>.</a:t>
            </a:r>
          </a:p>
          <a:p>
            <a:pPr marL="1828800" indent="-1828800" algn="just"/>
            <a:endParaRPr lang="en-AU" sz="1600" i="1" dirty="0"/>
          </a:p>
          <a:p>
            <a:pPr marL="1828800" indent="-1828800" algn="just"/>
            <a:r>
              <a:rPr lang="en-AU" sz="2400" i="1" dirty="0"/>
              <a:t>Members</a:t>
            </a:r>
            <a:r>
              <a:rPr lang="en-AU" sz="2400" b="1" i="1" dirty="0"/>
              <a:t>	</a:t>
            </a:r>
            <a:r>
              <a:rPr lang="en-AU" sz="2400" b="1" i="1" dirty="0">
                <a:solidFill>
                  <a:srgbClr val="FF0000"/>
                </a:solidFill>
              </a:rPr>
              <a:t>Steven Chu  - </a:t>
            </a:r>
            <a:r>
              <a:rPr lang="en-AU" sz="2400" i="1" dirty="0">
                <a:solidFill>
                  <a:srgbClr val="FF0000"/>
                </a:solidFill>
              </a:rPr>
              <a:t>the former US Energy Secretary and 1997 Physics Nobel Prize laureate</a:t>
            </a:r>
          </a:p>
          <a:p>
            <a:pPr marL="1828800" algn="just"/>
            <a:r>
              <a:rPr lang="en-AU" sz="2400" b="1" i="1" dirty="0"/>
              <a:t>Richard Dennis  -</a:t>
            </a:r>
            <a:r>
              <a:rPr lang="en-AU" sz="2400" i="1" dirty="0"/>
              <a:t> former Director of Research and Development for Doosan Babcock Energy where he was responsible for power station boiler development and investments in new energy technologies </a:t>
            </a:r>
          </a:p>
          <a:p>
            <a:pPr marL="1828800" algn="just"/>
            <a:r>
              <a:rPr lang="en-AU" sz="2400" b="1" i="1" dirty="0">
                <a:solidFill>
                  <a:srgbClr val="FF0000"/>
                </a:solidFill>
              </a:rPr>
              <a:t>Richard Garwin -</a:t>
            </a:r>
            <a:r>
              <a:rPr lang="en-AU" sz="2400" i="1" dirty="0">
                <a:solidFill>
                  <a:srgbClr val="FF0000"/>
                </a:solidFill>
              </a:rPr>
              <a:t> current IBM Fellow Emeritus at the Thomas J. Watson Research Centre in New York. At the age of 23, he was responsible for the design of the first H-bomb (1953).</a:t>
            </a:r>
          </a:p>
          <a:p>
            <a:pPr marL="1828800" algn="just"/>
            <a:r>
              <a:rPr lang="en-AU" sz="2400" b="1" i="1" dirty="0">
                <a:solidFill>
                  <a:srgbClr val="FF0000"/>
                </a:solidFill>
              </a:rPr>
              <a:t>Steven Rose  - </a:t>
            </a:r>
            <a:r>
              <a:rPr lang="en-AU" sz="2400" i="1" dirty="0">
                <a:solidFill>
                  <a:srgbClr val="FF0000"/>
                </a:solidFill>
              </a:rPr>
              <a:t>the former Head of Plasma Physics at Atomic Weapons Establishment</a:t>
            </a:r>
            <a:r>
              <a:rPr lang="en-AU" sz="2400" dirty="0">
                <a:solidFill>
                  <a:srgbClr val="FF0000"/>
                </a:solidFill>
              </a:rPr>
              <a:t> </a:t>
            </a:r>
            <a:r>
              <a:rPr lang="en-AU" sz="2400" i="1" dirty="0">
                <a:solidFill>
                  <a:srgbClr val="FF0000"/>
                </a:solidFill>
              </a:rPr>
              <a:t>Aldermaston and former Head of the Imperial College Plasma Physics Group.</a:t>
            </a:r>
            <a:endParaRPr lang="en-AU" sz="2400" dirty="0">
              <a:solidFill>
                <a:srgbClr val="FF0000"/>
              </a:solidFill>
            </a:endParaRPr>
          </a:p>
        </p:txBody>
      </p:sp>
      <p:sp>
        <p:nvSpPr>
          <p:cNvPr id="3" name="TextBox 2"/>
          <p:cNvSpPr txBox="1"/>
          <p:nvPr/>
        </p:nvSpPr>
        <p:spPr>
          <a:xfrm>
            <a:off x="2326341" y="0"/>
            <a:ext cx="8041343" cy="646331"/>
          </a:xfrm>
          <a:prstGeom prst="rect">
            <a:avLst/>
          </a:prstGeom>
          <a:noFill/>
        </p:spPr>
        <p:txBody>
          <a:bodyPr wrap="square" rtlCol="0">
            <a:spAutoFit/>
          </a:bodyPr>
          <a:lstStyle/>
          <a:p>
            <a:pPr algn="ctr"/>
            <a:r>
              <a:rPr lang="en-AU" sz="3600" b="1" dirty="0">
                <a:solidFill>
                  <a:srgbClr val="FF0000"/>
                </a:solidFill>
              </a:rPr>
              <a:t>First Light Fusion</a:t>
            </a:r>
          </a:p>
        </p:txBody>
      </p:sp>
    </p:spTree>
    <p:extLst>
      <p:ext uri="{BB962C8B-B14F-4D97-AF65-F5344CB8AC3E}">
        <p14:creationId xmlns:p14="http://schemas.microsoft.com/office/powerpoint/2010/main" val="3915589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882" y="2205318"/>
            <a:ext cx="9439836" cy="1754326"/>
          </a:xfrm>
          <a:prstGeom prst="rect">
            <a:avLst/>
          </a:prstGeom>
          <a:noFill/>
        </p:spPr>
        <p:txBody>
          <a:bodyPr wrap="square" rtlCol="0">
            <a:spAutoFit/>
          </a:bodyPr>
          <a:lstStyle/>
          <a:p>
            <a:pPr algn="ctr"/>
            <a:r>
              <a:rPr lang="en-AU" sz="3600" b="1" dirty="0">
                <a:solidFill>
                  <a:srgbClr val="FF0000"/>
                </a:solidFill>
              </a:rPr>
              <a:t>Inertial Confinement Fusion</a:t>
            </a:r>
          </a:p>
          <a:p>
            <a:pPr algn="ctr"/>
            <a:endParaRPr lang="en-AU" sz="3600" b="1" dirty="0">
              <a:solidFill>
                <a:srgbClr val="FF0000"/>
              </a:solidFill>
            </a:endParaRPr>
          </a:p>
          <a:p>
            <a:pPr algn="ctr"/>
            <a:r>
              <a:rPr lang="en-AU" sz="3600" b="1" dirty="0">
                <a:solidFill>
                  <a:srgbClr val="FF0000"/>
                </a:solidFill>
              </a:rPr>
              <a:t>National Ignition Facility</a:t>
            </a:r>
          </a:p>
        </p:txBody>
      </p:sp>
    </p:spTree>
    <p:extLst>
      <p:ext uri="{BB962C8B-B14F-4D97-AF65-F5344CB8AC3E}">
        <p14:creationId xmlns:p14="http://schemas.microsoft.com/office/powerpoint/2010/main" val="3236805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50004"/>
            <a:ext cx="11950021" cy="1107996"/>
          </a:xfrm>
          <a:prstGeom prst="rect">
            <a:avLst/>
          </a:prstGeom>
        </p:spPr>
        <p:txBody>
          <a:bodyPr wrap="square">
            <a:spAutoFit/>
          </a:bodyPr>
          <a:lstStyle/>
          <a:p>
            <a:r>
              <a:rPr lang="en-AU" sz="2200" dirty="0"/>
              <a:t>National Ignition Facility uses 192 intense </a:t>
            </a:r>
            <a:r>
              <a:rPr lang="en-AU" sz="2200" b="1" dirty="0"/>
              <a:t>lasers</a:t>
            </a:r>
            <a:r>
              <a:rPr lang="en-AU" sz="2200" dirty="0"/>
              <a:t> fired onto a small (approximately 1 cm) spherical shell containing a </a:t>
            </a:r>
            <a:r>
              <a:rPr lang="en-AU" sz="2200" b="1" dirty="0"/>
              <a:t>deuterium-tritium ice mixture</a:t>
            </a:r>
            <a:r>
              <a:rPr lang="en-AU" sz="2200" dirty="0"/>
              <a:t>, exploding the outside of the shell. The rest of the shell </a:t>
            </a:r>
            <a:r>
              <a:rPr lang="en-AU" sz="2200" b="1" dirty="0"/>
              <a:t>accelerates inwards, compressing and heating the fuel </a:t>
            </a:r>
            <a:r>
              <a:rPr lang="en-AU" sz="2200" dirty="0"/>
              <a:t>for a nanosecond burst of fusion.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85" y="0"/>
            <a:ext cx="9177324" cy="5836897"/>
          </a:xfrm>
          <a:prstGeom prst="rect">
            <a:avLst/>
          </a:prstGeom>
        </p:spPr>
      </p:pic>
      <p:sp>
        <p:nvSpPr>
          <p:cNvPr id="5" name="TextBox 4"/>
          <p:cNvSpPr txBox="1"/>
          <p:nvPr/>
        </p:nvSpPr>
        <p:spPr>
          <a:xfrm>
            <a:off x="2716306" y="0"/>
            <a:ext cx="6844553" cy="646331"/>
          </a:xfrm>
          <a:prstGeom prst="rect">
            <a:avLst/>
          </a:prstGeom>
          <a:noFill/>
        </p:spPr>
        <p:txBody>
          <a:bodyPr wrap="square" rtlCol="0">
            <a:spAutoFit/>
          </a:bodyPr>
          <a:lstStyle/>
          <a:p>
            <a:pPr algn="ctr"/>
            <a:r>
              <a:rPr lang="en-AU" sz="3600" b="1" dirty="0">
                <a:solidFill>
                  <a:srgbClr val="FF0000"/>
                </a:solidFill>
              </a:rPr>
              <a:t>Inertial Confinement Fusion (laser)</a:t>
            </a:r>
          </a:p>
        </p:txBody>
      </p:sp>
      <p:sp>
        <p:nvSpPr>
          <p:cNvPr id="6" name="Rectangle 4"/>
          <p:cNvSpPr txBox="1">
            <a:spLocks noChangeArrowheads="1"/>
          </p:cNvSpPr>
          <p:nvPr/>
        </p:nvSpPr>
        <p:spPr>
          <a:xfrm>
            <a:off x="9383713" y="646331"/>
            <a:ext cx="2808287" cy="5190566"/>
          </a:xfrm>
          <a:prstGeom prst="rect">
            <a:avLst/>
          </a:prstGeom>
          <a:no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GB" altLang="en-US" b="1" dirty="0"/>
              <a:t>Advantages:</a:t>
            </a:r>
          </a:p>
          <a:p>
            <a:r>
              <a:rPr lang="en-GB" altLang="en-US" dirty="0"/>
              <a:t>Well advanced technology</a:t>
            </a:r>
          </a:p>
          <a:p>
            <a:r>
              <a:rPr lang="en-GB" altLang="en-US" dirty="0"/>
              <a:t>Good control of energy release</a:t>
            </a:r>
            <a:br>
              <a:rPr lang="en-GB" altLang="en-US" dirty="0"/>
            </a:br>
            <a:endParaRPr lang="en-GB" altLang="en-US" dirty="0"/>
          </a:p>
          <a:p>
            <a:pPr>
              <a:buFont typeface="Wingdings" panose="05000000000000000000" pitchFamily="2" charset="2"/>
              <a:buNone/>
            </a:pPr>
            <a:r>
              <a:rPr lang="en-GB" altLang="en-US" b="1" dirty="0"/>
              <a:t>Disadvantages:</a:t>
            </a:r>
          </a:p>
          <a:p>
            <a:r>
              <a:rPr lang="en-GB" altLang="en-US" b="1" dirty="0">
                <a:solidFill>
                  <a:srgbClr val="FF0000"/>
                </a:solidFill>
              </a:rPr>
              <a:t>Bad energy conversion (~1%)</a:t>
            </a:r>
          </a:p>
          <a:p>
            <a:r>
              <a:rPr lang="en-GB" altLang="en-US" dirty="0"/>
              <a:t>Very expensive to build</a:t>
            </a:r>
          </a:p>
        </p:txBody>
      </p:sp>
      <p:sp>
        <p:nvSpPr>
          <p:cNvPr id="2" name="TextBox 1"/>
          <p:cNvSpPr txBox="1"/>
          <p:nvPr/>
        </p:nvSpPr>
        <p:spPr>
          <a:xfrm>
            <a:off x="551329" y="3644153"/>
            <a:ext cx="2420471" cy="523220"/>
          </a:xfrm>
          <a:prstGeom prst="rect">
            <a:avLst/>
          </a:prstGeom>
          <a:noFill/>
        </p:spPr>
        <p:txBody>
          <a:bodyPr wrap="square" rtlCol="0">
            <a:spAutoFit/>
          </a:bodyPr>
          <a:lstStyle/>
          <a:p>
            <a:r>
              <a:rPr lang="en-AU" sz="2800" dirty="0"/>
              <a:t>Laser banks</a:t>
            </a:r>
          </a:p>
        </p:txBody>
      </p:sp>
      <p:cxnSp>
        <p:nvCxnSpPr>
          <p:cNvPr id="8" name="Straight Arrow Connector 7"/>
          <p:cNvCxnSpPr/>
          <p:nvPr/>
        </p:nvCxnSpPr>
        <p:spPr>
          <a:xfrm flipV="1">
            <a:off x="2339788" y="3200400"/>
            <a:ext cx="793377" cy="712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72553" y="4356847"/>
            <a:ext cx="1398494" cy="523220"/>
          </a:xfrm>
          <a:prstGeom prst="rect">
            <a:avLst/>
          </a:prstGeom>
          <a:noFill/>
        </p:spPr>
        <p:txBody>
          <a:bodyPr wrap="square" rtlCol="0">
            <a:spAutoFit/>
          </a:bodyPr>
          <a:lstStyle/>
          <a:p>
            <a:r>
              <a:rPr lang="en-AU" sz="2800" dirty="0"/>
              <a:t>Target</a:t>
            </a:r>
          </a:p>
        </p:txBody>
      </p:sp>
      <p:cxnSp>
        <p:nvCxnSpPr>
          <p:cNvPr id="11" name="Straight Arrow Connector 10"/>
          <p:cNvCxnSpPr/>
          <p:nvPr/>
        </p:nvCxnSpPr>
        <p:spPr>
          <a:xfrm flipV="1">
            <a:off x="3294529" y="4167373"/>
            <a:ext cx="3845859" cy="4510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32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york.ac.uk/media/physics/research/plasmaphysics/images/laserplasmasandfusion/laspic1.jpg"/>
          <p:cNvPicPr>
            <a:picLocks noChangeAspect="1" noChangeArrowheads="1"/>
          </p:cNvPicPr>
          <p:nvPr/>
        </p:nvPicPr>
        <p:blipFill rotWithShape="1">
          <a:blip r:embed="rId2">
            <a:extLst>
              <a:ext uri="{28A0092B-C50C-407E-A947-70E740481C1C}">
                <a14:useLocalDpi xmlns:a14="http://schemas.microsoft.com/office/drawing/2010/main" val="0"/>
              </a:ext>
            </a:extLst>
          </a:blip>
          <a:srcRect t="52094"/>
          <a:stretch/>
        </p:blipFill>
        <p:spPr bwMode="auto">
          <a:xfrm>
            <a:off x="201706" y="3933371"/>
            <a:ext cx="11766176" cy="29246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43953" y="0"/>
            <a:ext cx="7611035" cy="646331"/>
          </a:xfrm>
          <a:prstGeom prst="rect">
            <a:avLst/>
          </a:prstGeom>
          <a:noFill/>
        </p:spPr>
        <p:txBody>
          <a:bodyPr wrap="square" rtlCol="0">
            <a:spAutoFit/>
          </a:bodyPr>
          <a:lstStyle/>
          <a:p>
            <a:pPr algn="ctr"/>
            <a:r>
              <a:rPr lang="en-AU" sz="3600" b="1" dirty="0">
                <a:solidFill>
                  <a:srgbClr val="FF0000"/>
                </a:solidFill>
              </a:rPr>
              <a:t>Inertial Confinement Fusion</a:t>
            </a:r>
          </a:p>
        </p:txBody>
      </p:sp>
      <p:pic>
        <p:nvPicPr>
          <p:cNvPr id="4" name="Picture 8" descr="111LaserFusion"/>
          <p:cNvPicPr>
            <a:picLocks noChangeAspect="1" noChangeArrowheads="1"/>
          </p:cNvPicPr>
          <p:nvPr/>
        </p:nvPicPr>
        <p:blipFill rotWithShape="1">
          <a:blip r:embed="rId3">
            <a:extLst>
              <a:ext uri="{28A0092B-C50C-407E-A947-70E740481C1C}">
                <a14:useLocalDpi xmlns:a14="http://schemas.microsoft.com/office/drawing/2010/main" val="0"/>
              </a:ext>
            </a:extLst>
          </a:blip>
          <a:srcRect b="47476"/>
          <a:stretch/>
        </p:blipFill>
        <p:spPr bwMode="auto">
          <a:xfrm>
            <a:off x="306467" y="753035"/>
            <a:ext cx="11556653" cy="317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841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8153" y="1815353"/>
            <a:ext cx="9789459" cy="1754326"/>
          </a:xfrm>
          <a:prstGeom prst="rect">
            <a:avLst/>
          </a:prstGeom>
          <a:noFill/>
        </p:spPr>
        <p:txBody>
          <a:bodyPr wrap="square" rtlCol="0">
            <a:spAutoFit/>
          </a:bodyPr>
          <a:lstStyle/>
          <a:p>
            <a:pPr algn="ctr"/>
            <a:r>
              <a:rPr lang="en-AU" sz="3600" b="1" dirty="0">
                <a:solidFill>
                  <a:srgbClr val="FF0000"/>
                </a:solidFill>
              </a:rPr>
              <a:t>Inertial Confinement  Fusion</a:t>
            </a:r>
          </a:p>
          <a:p>
            <a:pPr algn="ctr"/>
            <a:endParaRPr lang="en-AU" sz="3600" b="1" dirty="0">
              <a:solidFill>
                <a:srgbClr val="FF0000"/>
              </a:solidFill>
            </a:endParaRPr>
          </a:p>
          <a:p>
            <a:pPr algn="ctr"/>
            <a:r>
              <a:rPr lang="en-AU" sz="3600" b="1" dirty="0">
                <a:solidFill>
                  <a:srgbClr val="FF0000"/>
                </a:solidFill>
              </a:rPr>
              <a:t>The Liquid Pendulum Engine</a:t>
            </a:r>
          </a:p>
        </p:txBody>
      </p:sp>
    </p:spTree>
    <p:extLst>
      <p:ext uri="{BB962C8B-B14F-4D97-AF65-F5344CB8AC3E}">
        <p14:creationId xmlns:p14="http://schemas.microsoft.com/office/powerpoint/2010/main" val="282925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398495"/>
            <a:ext cx="12192000" cy="4413638"/>
          </a:xfrm>
          <a:prstGeom prst="rect">
            <a:avLst/>
          </a:prstGeom>
        </p:spPr>
      </p:pic>
      <p:sp>
        <p:nvSpPr>
          <p:cNvPr id="4" name="TextBox 3"/>
          <p:cNvSpPr txBox="1"/>
          <p:nvPr/>
        </p:nvSpPr>
        <p:spPr>
          <a:xfrm>
            <a:off x="107576" y="0"/>
            <a:ext cx="12084424" cy="646331"/>
          </a:xfrm>
          <a:prstGeom prst="rect">
            <a:avLst/>
          </a:prstGeom>
          <a:noFill/>
        </p:spPr>
        <p:txBody>
          <a:bodyPr wrap="square" rtlCol="0">
            <a:spAutoFit/>
          </a:bodyPr>
          <a:lstStyle/>
          <a:p>
            <a:pPr algn="ctr"/>
            <a:r>
              <a:rPr lang="en-AU" sz="3600" b="1" dirty="0">
                <a:solidFill>
                  <a:srgbClr val="FF0000"/>
                </a:solidFill>
              </a:rPr>
              <a:t>The downside of the imploding bubbles - Cavitation</a:t>
            </a:r>
          </a:p>
        </p:txBody>
      </p:sp>
    </p:spTree>
    <p:custDataLst>
      <p:tags r:id="rId1"/>
    </p:custDataLst>
    <p:extLst>
      <p:ext uri="{BB962C8B-B14F-4D97-AF65-F5344CB8AC3E}">
        <p14:creationId xmlns:p14="http://schemas.microsoft.com/office/powerpoint/2010/main" val="2404093595"/>
      </p:ext>
    </p:extLst>
  </p:cSld>
  <p:clrMapOvr>
    <a:masterClrMapping/>
  </p:clrMapOvr>
  <mc:AlternateContent xmlns:mc="http://schemas.openxmlformats.org/markup-compatibility/2006" xmlns:p14="http://schemas.microsoft.com/office/powerpoint/2010/main">
    <mc:Choice Requires="p14">
      <p:transition spd="slow" p14:dur="2000" advTm="15487"/>
    </mc:Choice>
    <mc:Fallback xmlns="">
      <p:transition spd="slow" advTm="1548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4460" t="29902" r="18073" b="10415"/>
          <a:stretch/>
        </p:blipFill>
        <p:spPr bwMode="auto">
          <a:xfrm>
            <a:off x="1411941" y="629587"/>
            <a:ext cx="8969188" cy="622841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656114" y="0"/>
            <a:ext cx="7097486" cy="646331"/>
          </a:xfrm>
          <a:prstGeom prst="rect">
            <a:avLst/>
          </a:prstGeom>
          <a:noFill/>
        </p:spPr>
        <p:txBody>
          <a:bodyPr wrap="square" rtlCol="0">
            <a:spAutoFit/>
          </a:bodyPr>
          <a:lstStyle/>
          <a:p>
            <a:pPr algn="ctr"/>
            <a:r>
              <a:rPr lang="en-AU" sz="3600" b="1" dirty="0">
                <a:solidFill>
                  <a:srgbClr val="FF0000"/>
                </a:solidFill>
              </a:rPr>
              <a:t>The Liquid Pendulum</a:t>
            </a:r>
          </a:p>
        </p:txBody>
      </p:sp>
      <p:sp>
        <p:nvSpPr>
          <p:cNvPr id="4" name="TextBox 3"/>
          <p:cNvSpPr txBox="1"/>
          <p:nvPr/>
        </p:nvSpPr>
        <p:spPr>
          <a:xfrm>
            <a:off x="295835" y="814253"/>
            <a:ext cx="4235824" cy="1938992"/>
          </a:xfrm>
          <a:prstGeom prst="rect">
            <a:avLst/>
          </a:prstGeom>
          <a:noFill/>
        </p:spPr>
        <p:txBody>
          <a:bodyPr wrap="square" rtlCol="0">
            <a:spAutoFit/>
          </a:bodyPr>
          <a:lstStyle/>
          <a:p>
            <a:r>
              <a:rPr lang="en-AU" sz="2400" b="1" dirty="0"/>
              <a:t>f = 1/2𝜋 ∗ √((2 ∗ 𝑔)/𝐿)</a:t>
            </a:r>
          </a:p>
          <a:p>
            <a:r>
              <a:rPr lang="en-AU" sz="2400" dirty="0"/>
              <a:t>where </a:t>
            </a:r>
          </a:p>
          <a:p>
            <a:r>
              <a:rPr lang="en-AU" sz="2400" dirty="0"/>
              <a:t>g = acceleration due to gravity </a:t>
            </a:r>
          </a:p>
          <a:p>
            <a:r>
              <a:rPr lang="en-AU" sz="2400" dirty="0"/>
              <a:t>L = length of the fluid column within the pendulum </a:t>
            </a:r>
          </a:p>
        </p:txBody>
      </p:sp>
    </p:spTree>
    <p:extLst>
      <p:ext uri="{BB962C8B-B14F-4D97-AF65-F5344CB8AC3E}">
        <p14:creationId xmlns:p14="http://schemas.microsoft.com/office/powerpoint/2010/main" val="210450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339788" y="646331"/>
            <a:ext cx="7273300" cy="5356403"/>
            <a:chOff x="2973358" y="549259"/>
            <a:chExt cx="6438023" cy="6193063"/>
          </a:xfrm>
        </p:grpSpPr>
        <p:grpSp>
          <p:nvGrpSpPr>
            <p:cNvPr id="2" name="Group 1"/>
            <p:cNvGrpSpPr>
              <a:grpSpLocks/>
            </p:cNvGrpSpPr>
            <p:nvPr/>
          </p:nvGrpSpPr>
          <p:grpSpPr>
            <a:xfrm>
              <a:off x="2973358" y="549259"/>
              <a:ext cx="6438023" cy="6193063"/>
              <a:chOff x="-23906" y="-29882"/>
              <a:chExt cx="6609976" cy="6388847"/>
            </a:xfrm>
          </p:grpSpPr>
          <p:sp>
            <p:nvSpPr>
              <p:cNvPr id="3" name="Rectangle 2"/>
              <p:cNvSpPr/>
              <p:nvPr/>
            </p:nvSpPr>
            <p:spPr>
              <a:xfrm>
                <a:off x="-23906" y="-29882"/>
                <a:ext cx="6609976" cy="6388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nvGrpSpPr>
              <p:cNvPr id="4" name="Group 3"/>
              <p:cNvGrpSpPr>
                <a:grpSpLocks/>
              </p:cNvGrpSpPr>
              <p:nvPr/>
            </p:nvGrpSpPr>
            <p:grpSpPr>
              <a:xfrm>
                <a:off x="65740" y="53788"/>
                <a:ext cx="6505578" cy="6286499"/>
                <a:chOff x="-1" y="0"/>
                <a:chExt cx="5153026" cy="4626370"/>
              </a:xfrm>
            </p:grpSpPr>
            <p:sp>
              <p:nvSpPr>
                <p:cNvPr id="11" name="Freeform 10"/>
                <p:cNvSpPr/>
                <p:nvPr/>
              </p:nvSpPr>
              <p:spPr>
                <a:xfrm>
                  <a:off x="790574" y="371475"/>
                  <a:ext cx="1885433" cy="4165600"/>
                </a:xfrm>
                <a:custGeom>
                  <a:avLst/>
                  <a:gdLst>
                    <a:gd name="connsiteX0" fmla="*/ 1828800 w 1854200"/>
                    <a:gd name="connsiteY0" fmla="*/ 965200 h 4165600"/>
                    <a:gd name="connsiteX1" fmla="*/ 1600200 w 1854200"/>
                    <a:gd name="connsiteY1" fmla="*/ 292100 h 4165600"/>
                    <a:gd name="connsiteX2" fmla="*/ 825500 w 1854200"/>
                    <a:gd name="connsiteY2" fmla="*/ 0 h 4165600"/>
                    <a:gd name="connsiteX3" fmla="*/ 228600 w 1854200"/>
                    <a:gd name="connsiteY3" fmla="*/ 254000 h 4165600"/>
                    <a:gd name="connsiteX4" fmla="*/ 0 w 1854200"/>
                    <a:gd name="connsiteY4" fmla="*/ 1079500 h 4165600"/>
                    <a:gd name="connsiteX5" fmla="*/ 139700 w 1854200"/>
                    <a:gd name="connsiteY5" fmla="*/ 1841500 h 4165600"/>
                    <a:gd name="connsiteX6" fmla="*/ 165100 w 1854200"/>
                    <a:gd name="connsiteY6" fmla="*/ 2336800 h 4165600"/>
                    <a:gd name="connsiteX7" fmla="*/ 0 w 1854200"/>
                    <a:gd name="connsiteY7" fmla="*/ 2933700 h 4165600"/>
                    <a:gd name="connsiteX8" fmla="*/ 76200 w 1854200"/>
                    <a:gd name="connsiteY8" fmla="*/ 3619500 h 4165600"/>
                    <a:gd name="connsiteX9" fmla="*/ 533400 w 1854200"/>
                    <a:gd name="connsiteY9" fmla="*/ 4076700 h 4165600"/>
                    <a:gd name="connsiteX10" fmla="*/ 1206500 w 1854200"/>
                    <a:gd name="connsiteY10" fmla="*/ 4165600 h 4165600"/>
                    <a:gd name="connsiteX11" fmla="*/ 1625600 w 1854200"/>
                    <a:gd name="connsiteY11" fmla="*/ 3822700 h 4165600"/>
                    <a:gd name="connsiteX12" fmla="*/ 1854200 w 1854200"/>
                    <a:gd name="connsiteY12" fmla="*/ 3289300 h 4165600"/>
                    <a:gd name="connsiteX13" fmla="*/ 1790700 w 1854200"/>
                    <a:gd name="connsiteY13" fmla="*/ 3213100 h 4165600"/>
                    <a:gd name="connsiteX14" fmla="*/ 1651000 w 1854200"/>
                    <a:gd name="connsiteY14" fmla="*/ 3200400 h 4165600"/>
                    <a:gd name="connsiteX15" fmla="*/ 1422400 w 1854200"/>
                    <a:gd name="connsiteY15" fmla="*/ 3200400 h 4165600"/>
                    <a:gd name="connsiteX16" fmla="*/ 1206500 w 1854200"/>
                    <a:gd name="connsiteY16" fmla="*/ 3213100 h 4165600"/>
                    <a:gd name="connsiteX17" fmla="*/ 723900 w 1854200"/>
                    <a:gd name="connsiteY17" fmla="*/ 3213100 h 4165600"/>
                    <a:gd name="connsiteX18" fmla="*/ 673100 w 1854200"/>
                    <a:gd name="connsiteY18" fmla="*/ 2654300 h 4165600"/>
                    <a:gd name="connsiteX19" fmla="*/ 673100 w 1854200"/>
                    <a:gd name="connsiteY19" fmla="*/ 1879600 h 4165600"/>
                    <a:gd name="connsiteX20" fmla="*/ 749300 w 1854200"/>
                    <a:gd name="connsiteY20" fmla="*/ 1092200 h 4165600"/>
                    <a:gd name="connsiteX21" fmla="*/ 825500 w 1854200"/>
                    <a:gd name="connsiteY21" fmla="*/ 685800 h 4165600"/>
                    <a:gd name="connsiteX22" fmla="*/ 1054100 w 1854200"/>
                    <a:gd name="connsiteY22" fmla="*/ 635000 h 4165600"/>
                    <a:gd name="connsiteX23" fmla="*/ 1270000 w 1854200"/>
                    <a:gd name="connsiteY23" fmla="*/ 825500 h 4165600"/>
                    <a:gd name="connsiteX24" fmla="*/ 1333500 w 1854200"/>
                    <a:gd name="connsiteY24" fmla="*/ 952500 h 4165600"/>
                    <a:gd name="connsiteX25" fmla="*/ 1422400 w 1854200"/>
                    <a:gd name="connsiteY25" fmla="*/ 939800 h 4165600"/>
                    <a:gd name="connsiteX26" fmla="*/ 1828800 w 1854200"/>
                    <a:gd name="connsiteY26" fmla="*/ 965200 h 4165600"/>
                    <a:gd name="connsiteX0" fmla="*/ 1828800 w 1854200"/>
                    <a:gd name="connsiteY0" fmla="*/ 965200 h 4165600"/>
                    <a:gd name="connsiteX1" fmla="*/ 1600200 w 1854200"/>
                    <a:gd name="connsiteY1" fmla="*/ 292100 h 4165600"/>
                    <a:gd name="connsiteX2" fmla="*/ 825500 w 1854200"/>
                    <a:gd name="connsiteY2" fmla="*/ 0 h 4165600"/>
                    <a:gd name="connsiteX3" fmla="*/ 228600 w 1854200"/>
                    <a:gd name="connsiteY3" fmla="*/ 254000 h 4165600"/>
                    <a:gd name="connsiteX4" fmla="*/ 0 w 1854200"/>
                    <a:gd name="connsiteY4" fmla="*/ 1079500 h 4165600"/>
                    <a:gd name="connsiteX5" fmla="*/ 139700 w 1854200"/>
                    <a:gd name="connsiteY5" fmla="*/ 1841500 h 4165600"/>
                    <a:gd name="connsiteX6" fmla="*/ 165100 w 1854200"/>
                    <a:gd name="connsiteY6" fmla="*/ 2336800 h 4165600"/>
                    <a:gd name="connsiteX7" fmla="*/ 0 w 1854200"/>
                    <a:gd name="connsiteY7" fmla="*/ 2933700 h 4165600"/>
                    <a:gd name="connsiteX8" fmla="*/ 76200 w 1854200"/>
                    <a:gd name="connsiteY8" fmla="*/ 3619500 h 4165600"/>
                    <a:gd name="connsiteX9" fmla="*/ 533400 w 1854200"/>
                    <a:gd name="connsiteY9" fmla="*/ 4076700 h 4165600"/>
                    <a:gd name="connsiteX10" fmla="*/ 1206500 w 1854200"/>
                    <a:gd name="connsiteY10" fmla="*/ 4165600 h 4165600"/>
                    <a:gd name="connsiteX11" fmla="*/ 1625600 w 1854200"/>
                    <a:gd name="connsiteY11" fmla="*/ 3822700 h 4165600"/>
                    <a:gd name="connsiteX12" fmla="*/ 1854200 w 1854200"/>
                    <a:gd name="connsiteY12" fmla="*/ 3289300 h 4165600"/>
                    <a:gd name="connsiteX13" fmla="*/ 1790700 w 1854200"/>
                    <a:gd name="connsiteY13" fmla="*/ 3213100 h 4165600"/>
                    <a:gd name="connsiteX14" fmla="*/ 1651000 w 1854200"/>
                    <a:gd name="connsiteY14" fmla="*/ 3200400 h 4165600"/>
                    <a:gd name="connsiteX15" fmla="*/ 1422400 w 1854200"/>
                    <a:gd name="connsiteY15" fmla="*/ 3200400 h 4165600"/>
                    <a:gd name="connsiteX16" fmla="*/ 1206500 w 1854200"/>
                    <a:gd name="connsiteY16" fmla="*/ 3213100 h 4165600"/>
                    <a:gd name="connsiteX17" fmla="*/ 723900 w 1854200"/>
                    <a:gd name="connsiteY17" fmla="*/ 3213100 h 4165600"/>
                    <a:gd name="connsiteX18" fmla="*/ 673100 w 1854200"/>
                    <a:gd name="connsiteY18" fmla="*/ 2654300 h 4165600"/>
                    <a:gd name="connsiteX19" fmla="*/ 673100 w 1854200"/>
                    <a:gd name="connsiteY19" fmla="*/ 1879600 h 4165600"/>
                    <a:gd name="connsiteX20" fmla="*/ 749300 w 1854200"/>
                    <a:gd name="connsiteY20" fmla="*/ 1092200 h 4165600"/>
                    <a:gd name="connsiteX21" fmla="*/ 825500 w 1854200"/>
                    <a:gd name="connsiteY21" fmla="*/ 685800 h 4165600"/>
                    <a:gd name="connsiteX22" fmla="*/ 1054100 w 1854200"/>
                    <a:gd name="connsiteY22" fmla="*/ 635000 h 4165600"/>
                    <a:gd name="connsiteX23" fmla="*/ 1270000 w 1854200"/>
                    <a:gd name="connsiteY23" fmla="*/ 825500 h 4165600"/>
                    <a:gd name="connsiteX24" fmla="*/ 1333500 w 1854200"/>
                    <a:gd name="connsiteY24" fmla="*/ 952500 h 4165600"/>
                    <a:gd name="connsiteX25" fmla="*/ 1419225 w 1854200"/>
                    <a:gd name="connsiteY25" fmla="*/ 971550 h 4165600"/>
                    <a:gd name="connsiteX26" fmla="*/ 1828800 w 1854200"/>
                    <a:gd name="connsiteY26" fmla="*/ 965200 h 416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4200" h="4165600">
                      <a:moveTo>
                        <a:pt x="1828800" y="965200"/>
                      </a:moveTo>
                      <a:lnTo>
                        <a:pt x="1600200" y="292100"/>
                      </a:lnTo>
                      <a:lnTo>
                        <a:pt x="825500" y="0"/>
                      </a:lnTo>
                      <a:lnTo>
                        <a:pt x="228600" y="254000"/>
                      </a:lnTo>
                      <a:lnTo>
                        <a:pt x="0" y="1079500"/>
                      </a:lnTo>
                      <a:lnTo>
                        <a:pt x="139700" y="1841500"/>
                      </a:lnTo>
                      <a:lnTo>
                        <a:pt x="165100" y="2336800"/>
                      </a:lnTo>
                      <a:lnTo>
                        <a:pt x="0" y="2933700"/>
                      </a:lnTo>
                      <a:lnTo>
                        <a:pt x="76200" y="3619500"/>
                      </a:lnTo>
                      <a:lnTo>
                        <a:pt x="533400" y="4076700"/>
                      </a:lnTo>
                      <a:lnTo>
                        <a:pt x="1206500" y="4165600"/>
                      </a:lnTo>
                      <a:lnTo>
                        <a:pt x="1625600" y="3822700"/>
                      </a:lnTo>
                      <a:lnTo>
                        <a:pt x="1854200" y="3289300"/>
                      </a:lnTo>
                      <a:lnTo>
                        <a:pt x="1790700" y="3213100"/>
                      </a:lnTo>
                      <a:lnTo>
                        <a:pt x="1651000" y="3200400"/>
                      </a:lnTo>
                      <a:lnTo>
                        <a:pt x="1422400" y="3200400"/>
                      </a:lnTo>
                      <a:lnTo>
                        <a:pt x="1206500" y="3213100"/>
                      </a:lnTo>
                      <a:lnTo>
                        <a:pt x="723900" y="3213100"/>
                      </a:lnTo>
                      <a:lnTo>
                        <a:pt x="673100" y="2654300"/>
                      </a:lnTo>
                      <a:lnTo>
                        <a:pt x="673100" y="1879600"/>
                      </a:lnTo>
                      <a:lnTo>
                        <a:pt x="749300" y="1092200"/>
                      </a:lnTo>
                      <a:lnTo>
                        <a:pt x="825500" y="685800"/>
                      </a:lnTo>
                      <a:lnTo>
                        <a:pt x="1054100" y="635000"/>
                      </a:lnTo>
                      <a:lnTo>
                        <a:pt x="1270000" y="825500"/>
                      </a:lnTo>
                      <a:lnTo>
                        <a:pt x="1333500" y="952500"/>
                      </a:lnTo>
                      <a:lnTo>
                        <a:pt x="1419225" y="971550"/>
                      </a:lnTo>
                      <a:lnTo>
                        <a:pt x="1828800" y="965200"/>
                      </a:lnTo>
                      <a:close/>
                    </a:path>
                  </a:pathLst>
                </a:custGeom>
                <a:solidFill>
                  <a:srgbClr val="0060A8"/>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2" name="Freeform 11"/>
                <p:cNvSpPr/>
                <p:nvPr/>
              </p:nvSpPr>
              <p:spPr>
                <a:xfrm>
                  <a:off x="-1" y="257174"/>
                  <a:ext cx="2952118" cy="2261476"/>
                </a:xfrm>
                <a:custGeom>
                  <a:avLst/>
                  <a:gdLst>
                    <a:gd name="connsiteX0" fmla="*/ 0 w 2892612"/>
                    <a:gd name="connsiteY0" fmla="*/ 1500094 h 2635623"/>
                    <a:gd name="connsiteX1" fmla="*/ 484094 w 2892612"/>
                    <a:gd name="connsiteY1" fmla="*/ 1494117 h 2635623"/>
                    <a:gd name="connsiteX2" fmla="*/ 478118 w 2892612"/>
                    <a:gd name="connsiteY2" fmla="*/ 1380564 h 2635623"/>
                    <a:gd name="connsiteX3" fmla="*/ 621553 w 2892612"/>
                    <a:gd name="connsiteY3" fmla="*/ 1380564 h 2635623"/>
                    <a:gd name="connsiteX4" fmla="*/ 615577 w 2892612"/>
                    <a:gd name="connsiteY4" fmla="*/ 1081741 h 2635623"/>
                    <a:gd name="connsiteX5" fmla="*/ 645459 w 2892612"/>
                    <a:gd name="connsiteY5" fmla="*/ 902447 h 2635623"/>
                    <a:gd name="connsiteX6" fmla="*/ 681318 w 2892612"/>
                    <a:gd name="connsiteY6" fmla="*/ 693270 h 2635623"/>
                    <a:gd name="connsiteX7" fmla="*/ 759012 w 2892612"/>
                    <a:gd name="connsiteY7" fmla="*/ 525929 h 2635623"/>
                    <a:gd name="connsiteX8" fmla="*/ 854635 w 2892612"/>
                    <a:gd name="connsiteY8" fmla="*/ 394447 h 2635623"/>
                    <a:gd name="connsiteX9" fmla="*/ 986118 w 2892612"/>
                    <a:gd name="connsiteY9" fmla="*/ 251012 h 2635623"/>
                    <a:gd name="connsiteX10" fmla="*/ 1189318 w 2892612"/>
                    <a:gd name="connsiteY10" fmla="*/ 119529 h 2635623"/>
                    <a:gd name="connsiteX11" fmla="*/ 1368612 w 2892612"/>
                    <a:gd name="connsiteY11" fmla="*/ 53788 h 2635623"/>
                    <a:gd name="connsiteX12" fmla="*/ 1565835 w 2892612"/>
                    <a:gd name="connsiteY12" fmla="*/ 11953 h 2635623"/>
                    <a:gd name="connsiteX13" fmla="*/ 1745129 w 2892612"/>
                    <a:gd name="connsiteY13" fmla="*/ 0 h 2635623"/>
                    <a:gd name="connsiteX14" fmla="*/ 1954306 w 2892612"/>
                    <a:gd name="connsiteY14" fmla="*/ 35859 h 2635623"/>
                    <a:gd name="connsiteX15" fmla="*/ 2133600 w 2892612"/>
                    <a:gd name="connsiteY15" fmla="*/ 95623 h 2635623"/>
                    <a:gd name="connsiteX16" fmla="*/ 2288988 w 2892612"/>
                    <a:gd name="connsiteY16" fmla="*/ 191247 h 2635623"/>
                    <a:gd name="connsiteX17" fmla="*/ 2450353 w 2892612"/>
                    <a:gd name="connsiteY17" fmla="*/ 322729 h 2635623"/>
                    <a:gd name="connsiteX18" fmla="*/ 2545977 w 2892612"/>
                    <a:gd name="connsiteY18" fmla="*/ 430306 h 2635623"/>
                    <a:gd name="connsiteX19" fmla="*/ 2635624 w 2892612"/>
                    <a:gd name="connsiteY19" fmla="*/ 603623 h 2635623"/>
                    <a:gd name="connsiteX20" fmla="*/ 2695388 w 2892612"/>
                    <a:gd name="connsiteY20" fmla="*/ 717176 h 2635623"/>
                    <a:gd name="connsiteX21" fmla="*/ 2725271 w 2892612"/>
                    <a:gd name="connsiteY21" fmla="*/ 818776 h 2635623"/>
                    <a:gd name="connsiteX22" fmla="*/ 2767106 w 2892612"/>
                    <a:gd name="connsiteY22" fmla="*/ 854635 h 2635623"/>
                    <a:gd name="connsiteX23" fmla="*/ 2802965 w 2892612"/>
                    <a:gd name="connsiteY23" fmla="*/ 866588 h 2635623"/>
                    <a:gd name="connsiteX24" fmla="*/ 2844800 w 2892612"/>
                    <a:gd name="connsiteY24" fmla="*/ 872564 h 2635623"/>
                    <a:gd name="connsiteX25" fmla="*/ 2892612 w 2892612"/>
                    <a:gd name="connsiteY25" fmla="*/ 878541 h 2635623"/>
                    <a:gd name="connsiteX26" fmla="*/ 2892612 w 2892612"/>
                    <a:gd name="connsiteY26" fmla="*/ 1093694 h 2635623"/>
                    <a:gd name="connsiteX27" fmla="*/ 2755153 w 2892612"/>
                    <a:gd name="connsiteY27" fmla="*/ 1093694 h 2635623"/>
                    <a:gd name="connsiteX28" fmla="*/ 2761129 w 2892612"/>
                    <a:gd name="connsiteY28" fmla="*/ 1643529 h 2635623"/>
                    <a:gd name="connsiteX29" fmla="*/ 2480235 w 2892612"/>
                    <a:gd name="connsiteY29" fmla="*/ 1655482 h 2635623"/>
                    <a:gd name="connsiteX30" fmla="*/ 2474259 w 2892612"/>
                    <a:gd name="connsiteY30" fmla="*/ 1362635 h 2635623"/>
                    <a:gd name="connsiteX31" fmla="*/ 2462306 w 2892612"/>
                    <a:gd name="connsiteY31" fmla="*/ 1075764 h 2635623"/>
                    <a:gd name="connsiteX32" fmla="*/ 2456329 w 2892612"/>
                    <a:gd name="connsiteY32" fmla="*/ 890494 h 2635623"/>
                    <a:gd name="connsiteX33" fmla="*/ 2378635 w 2892612"/>
                    <a:gd name="connsiteY33" fmla="*/ 687294 h 2635623"/>
                    <a:gd name="connsiteX34" fmla="*/ 2306918 w 2892612"/>
                    <a:gd name="connsiteY34" fmla="*/ 573741 h 2635623"/>
                    <a:gd name="connsiteX35" fmla="*/ 2139577 w 2892612"/>
                    <a:gd name="connsiteY35" fmla="*/ 400423 h 2635623"/>
                    <a:gd name="connsiteX36" fmla="*/ 1984188 w 2892612"/>
                    <a:gd name="connsiteY36" fmla="*/ 328706 h 2635623"/>
                    <a:gd name="connsiteX37" fmla="*/ 1786965 w 2892612"/>
                    <a:gd name="connsiteY37" fmla="*/ 274917 h 2635623"/>
                    <a:gd name="connsiteX38" fmla="*/ 1631577 w 2892612"/>
                    <a:gd name="connsiteY38" fmla="*/ 286870 h 2635623"/>
                    <a:gd name="connsiteX39" fmla="*/ 1470212 w 2892612"/>
                    <a:gd name="connsiteY39" fmla="*/ 304800 h 2635623"/>
                    <a:gd name="connsiteX40" fmla="*/ 1308847 w 2892612"/>
                    <a:gd name="connsiteY40" fmla="*/ 370541 h 2635623"/>
                    <a:gd name="connsiteX41" fmla="*/ 1159435 w 2892612"/>
                    <a:gd name="connsiteY41" fmla="*/ 478117 h 2635623"/>
                    <a:gd name="connsiteX42" fmla="*/ 1039906 w 2892612"/>
                    <a:gd name="connsiteY42" fmla="*/ 615576 h 2635623"/>
                    <a:gd name="connsiteX43" fmla="*/ 962212 w 2892612"/>
                    <a:gd name="connsiteY43" fmla="*/ 759012 h 2635623"/>
                    <a:gd name="connsiteX44" fmla="*/ 908424 w 2892612"/>
                    <a:gd name="connsiteY44" fmla="*/ 950259 h 2635623"/>
                    <a:gd name="connsiteX45" fmla="*/ 902447 w 2892612"/>
                    <a:gd name="connsiteY45" fmla="*/ 1123576 h 2635623"/>
                    <a:gd name="connsiteX46" fmla="*/ 944282 w 2892612"/>
                    <a:gd name="connsiteY46" fmla="*/ 1272988 h 2635623"/>
                    <a:gd name="connsiteX47" fmla="*/ 998071 w 2892612"/>
                    <a:gd name="connsiteY47" fmla="*/ 1410447 h 2635623"/>
                    <a:gd name="connsiteX48" fmla="*/ 1045882 w 2892612"/>
                    <a:gd name="connsiteY48" fmla="*/ 1518023 h 2635623"/>
                    <a:gd name="connsiteX49" fmla="*/ 1087718 w 2892612"/>
                    <a:gd name="connsiteY49" fmla="*/ 1631576 h 2635623"/>
                    <a:gd name="connsiteX50" fmla="*/ 1141506 w 2892612"/>
                    <a:gd name="connsiteY50" fmla="*/ 1780988 h 2635623"/>
                    <a:gd name="connsiteX51" fmla="*/ 1195294 w 2892612"/>
                    <a:gd name="connsiteY51" fmla="*/ 2008094 h 2635623"/>
                    <a:gd name="connsiteX52" fmla="*/ 1189318 w 2892612"/>
                    <a:gd name="connsiteY52" fmla="*/ 2205317 h 2635623"/>
                    <a:gd name="connsiteX53" fmla="*/ 1171388 w 2892612"/>
                    <a:gd name="connsiteY53" fmla="*/ 2450353 h 2635623"/>
                    <a:gd name="connsiteX54" fmla="*/ 1135529 w 2892612"/>
                    <a:gd name="connsiteY54" fmla="*/ 2635623 h 2635623"/>
                    <a:gd name="connsiteX0" fmla="*/ 0 w 2892612"/>
                    <a:gd name="connsiteY0" fmla="*/ 1500094 h 2450353"/>
                    <a:gd name="connsiteX1" fmla="*/ 484094 w 2892612"/>
                    <a:gd name="connsiteY1" fmla="*/ 1494117 h 2450353"/>
                    <a:gd name="connsiteX2" fmla="*/ 478118 w 2892612"/>
                    <a:gd name="connsiteY2" fmla="*/ 1380564 h 2450353"/>
                    <a:gd name="connsiteX3" fmla="*/ 621553 w 2892612"/>
                    <a:gd name="connsiteY3" fmla="*/ 1380564 h 2450353"/>
                    <a:gd name="connsiteX4" fmla="*/ 615577 w 2892612"/>
                    <a:gd name="connsiteY4" fmla="*/ 1081741 h 2450353"/>
                    <a:gd name="connsiteX5" fmla="*/ 645459 w 2892612"/>
                    <a:gd name="connsiteY5" fmla="*/ 902447 h 2450353"/>
                    <a:gd name="connsiteX6" fmla="*/ 681318 w 2892612"/>
                    <a:gd name="connsiteY6" fmla="*/ 693270 h 2450353"/>
                    <a:gd name="connsiteX7" fmla="*/ 759012 w 2892612"/>
                    <a:gd name="connsiteY7" fmla="*/ 525929 h 2450353"/>
                    <a:gd name="connsiteX8" fmla="*/ 854635 w 2892612"/>
                    <a:gd name="connsiteY8" fmla="*/ 394447 h 2450353"/>
                    <a:gd name="connsiteX9" fmla="*/ 986118 w 2892612"/>
                    <a:gd name="connsiteY9" fmla="*/ 251012 h 2450353"/>
                    <a:gd name="connsiteX10" fmla="*/ 1189318 w 2892612"/>
                    <a:gd name="connsiteY10" fmla="*/ 119529 h 2450353"/>
                    <a:gd name="connsiteX11" fmla="*/ 1368612 w 2892612"/>
                    <a:gd name="connsiteY11" fmla="*/ 53788 h 2450353"/>
                    <a:gd name="connsiteX12" fmla="*/ 1565835 w 2892612"/>
                    <a:gd name="connsiteY12" fmla="*/ 11953 h 2450353"/>
                    <a:gd name="connsiteX13" fmla="*/ 1745129 w 2892612"/>
                    <a:gd name="connsiteY13" fmla="*/ 0 h 2450353"/>
                    <a:gd name="connsiteX14" fmla="*/ 1954306 w 2892612"/>
                    <a:gd name="connsiteY14" fmla="*/ 35859 h 2450353"/>
                    <a:gd name="connsiteX15" fmla="*/ 2133600 w 2892612"/>
                    <a:gd name="connsiteY15" fmla="*/ 95623 h 2450353"/>
                    <a:gd name="connsiteX16" fmla="*/ 2288988 w 2892612"/>
                    <a:gd name="connsiteY16" fmla="*/ 191247 h 2450353"/>
                    <a:gd name="connsiteX17" fmla="*/ 2450353 w 2892612"/>
                    <a:gd name="connsiteY17" fmla="*/ 322729 h 2450353"/>
                    <a:gd name="connsiteX18" fmla="*/ 2545977 w 2892612"/>
                    <a:gd name="connsiteY18" fmla="*/ 430306 h 2450353"/>
                    <a:gd name="connsiteX19" fmla="*/ 2635624 w 2892612"/>
                    <a:gd name="connsiteY19" fmla="*/ 603623 h 2450353"/>
                    <a:gd name="connsiteX20" fmla="*/ 2695388 w 2892612"/>
                    <a:gd name="connsiteY20" fmla="*/ 717176 h 2450353"/>
                    <a:gd name="connsiteX21" fmla="*/ 2725271 w 2892612"/>
                    <a:gd name="connsiteY21" fmla="*/ 818776 h 2450353"/>
                    <a:gd name="connsiteX22" fmla="*/ 2767106 w 2892612"/>
                    <a:gd name="connsiteY22" fmla="*/ 854635 h 2450353"/>
                    <a:gd name="connsiteX23" fmla="*/ 2802965 w 2892612"/>
                    <a:gd name="connsiteY23" fmla="*/ 866588 h 2450353"/>
                    <a:gd name="connsiteX24" fmla="*/ 2844800 w 2892612"/>
                    <a:gd name="connsiteY24" fmla="*/ 872564 h 2450353"/>
                    <a:gd name="connsiteX25" fmla="*/ 2892612 w 2892612"/>
                    <a:gd name="connsiteY25" fmla="*/ 878541 h 2450353"/>
                    <a:gd name="connsiteX26" fmla="*/ 2892612 w 2892612"/>
                    <a:gd name="connsiteY26" fmla="*/ 1093694 h 2450353"/>
                    <a:gd name="connsiteX27" fmla="*/ 2755153 w 2892612"/>
                    <a:gd name="connsiteY27" fmla="*/ 1093694 h 2450353"/>
                    <a:gd name="connsiteX28" fmla="*/ 2761129 w 2892612"/>
                    <a:gd name="connsiteY28" fmla="*/ 1643529 h 2450353"/>
                    <a:gd name="connsiteX29" fmla="*/ 2480235 w 2892612"/>
                    <a:gd name="connsiteY29" fmla="*/ 1655482 h 2450353"/>
                    <a:gd name="connsiteX30" fmla="*/ 2474259 w 2892612"/>
                    <a:gd name="connsiteY30" fmla="*/ 1362635 h 2450353"/>
                    <a:gd name="connsiteX31" fmla="*/ 2462306 w 2892612"/>
                    <a:gd name="connsiteY31" fmla="*/ 1075764 h 2450353"/>
                    <a:gd name="connsiteX32" fmla="*/ 2456329 w 2892612"/>
                    <a:gd name="connsiteY32" fmla="*/ 890494 h 2450353"/>
                    <a:gd name="connsiteX33" fmla="*/ 2378635 w 2892612"/>
                    <a:gd name="connsiteY33" fmla="*/ 687294 h 2450353"/>
                    <a:gd name="connsiteX34" fmla="*/ 2306918 w 2892612"/>
                    <a:gd name="connsiteY34" fmla="*/ 573741 h 2450353"/>
                    <a:gd name="connsiteX35" fmla="*/ 2139577 w 2892612"/>
                    <a:gd name="connsiteY35" fmla="*/ 400423 h 2450353"/>
                    <a:gd name="connsiteX36" fmla="*/ 1984188 w 2892612"/>
                    <a:gd name="connsiteY36" fmla="*/ 328706 h 2450353"/>
                    <a:gd name="connsiteX37" fmla="*/ 1786965 w 2892612"/>
                    <a:gd name="connsiteY37" fmla="*/ 274917 h 2450353"/>
                    <a:gd name="connsiteX38" fmla="*/ 1631577 w 2892612"/>
                    <a:gd name="connsiteY38" fmla="*/ 286870 h 2450353"/>
                    <a:gd name="connsiteX39" fmla="*/ 1470212 w 2892612"/>
                    <a:gd name="connsiteY39" fmla="*/ 304800 h 2450353"/>
                    <a:gd name="connsiteX40" fmla="*/ 1308847 w 2892612"/>
                    <a:gd name="connsiteY40" fmla="*/ 370541 h 2450353"/>
                    <a:gd name="connsiteX41" fmla="*/ 1159435 w 2892612"/>
                    <a:gd name="connsiteY41" fmla="*/ 478117 h 2450353"/>
                    <a:gd name="connsiteX42" fmla="*/ 1039906 w 2892612"/>
                    <a:gd name="connsiteY42" fmla="*/ 615576 h 2450353"/>
                    <a:gd name="connsiteX43" fmla="*/ 962212 w 2892612"/>
                    <a:gd name="connsiteY43" fmla="*/ 759012 h 2450353"/>
                    <a:gd name="connsiteX44" fmla="*/ 908424 w 2892612"/>
                    <a:gd name="connsiteY44" fmla="*/ 950259 h 2450353"/>
                    <a:gd name="connsiteX45" fmla="*/ 902447 w 2892612"/>
                    <a:gd name="connsiteY45" fmla="*/ 1123576 h 2450353"/>
                    <a:gd name="connsiteX46" fmla="*/ 944282 w 2892612"/>
                    <a:gd name="connsiteY46" fmla="*/ 1272988 h 2450353"/>
                    <a:gd name="connsiteX47" fmla="*/ 998071 w 2892612"/>
                    <a:gd name="connsiteY47" fmla="*/ 1410447 h 2450353"/>
                    <a:gd name="connsiteX48" fmla="*/ 1045882 w 2892612"/>
                    <a:gd name="connsiteY48" fmla="*/ 1518023 h 2450353"/>
                    <a:gd name="connsiteX49" fmla="*/ 1087718 w 2892612"/>
                    <a:gd name="connsiteY49" fmla="*/ 1631576 h 2450353"/>
                    <a:gd name="connsiteX50" fmla="*/ 1141506 w 2892612"/>
                    <a:gd name="connsiteY50" fmla="*/ 1780988 h 2450353"/>
                    <a:gd name="connsiteX51" fmla="*/ 1195294 w 2892612"/>
                    <a:gd name="connsiteY51" fmla="*/ 2008094 h 2450353"/>
                    <a:gd name="connsiteX52" fmla="*/ 1189318 w 2892612"/>
                    <a:gd name="connsiteY52" fmla="*/ 2205317 h 2450353"/>
                    <a:gd name="connsiteX53" fmla="*/ 1171388 w 2892612"/>
                    <a:gd name="connsiteY53" fmla="*/ 2450353 h 2450353"/>
                    <a:gd name="connsiteX54" fmla="*/ 0 w 2892612"/>
                    <a:gd name="connsiteY54" fmla="*/ 1505910 h 2450353"/>
                    <a:gd name="connsiteX0" fmla="*/ 15 w 2892627"/>
                    <a:gd name="connsiteY0" fmla="*/ 1500094 h 2450353"/>
                    <a:gd name="connsiteX1" fmla="*/ 484109 w 2892627"/>
                    <a:gd name="connsiteY1" fmla="*/ 1494117 h 2450353"/>
                    <a:gd name="connsiteX2" fmla="*/ 478133 w 2892627"/>
                    <a:gd name="connsiteY2" fmla="*/ 1380564 h 2450353"/>
                    <a:gd name="connsiteX3" fmla="*/ 621568 w 2892627"/>
                    <a:gd name="connsiteY3" fmla="*/ 1380564 h 2450353"/>
                    <a:gd name="connsiteX4" fmla="*/ 615592 w 2892627"/>
                    <a:gd name="connsiteY4" fmla="*/ 1081741 h 2450353"/>
                    <a:gd name="connsiteX5" fmla="*/ 645474 w 2892627"/>
                    <a:gd name="connsiteY5" fmla="*/ 902447 h 2450353"/>
                    <a:gd name="connsiteX6" fmla="*/ 681333 w 2892627"/>
                    <a:gd name="connsiteY6" fmla="*/ 693270 h 2450353"/>
                    <a:gd name="connsiteX7" fmla="*/ 759027 w 2892627"/>
                    <a:gd name="connsiteY7" fmla="*/ 525929 h 2450353"/>
                    <a:gd name="connsiteX8" fmla="*/ 854650 w 2892627"/>
                    <a:gd name="connsiteY8" fmla="*/ 394447 h 2450353"/>
                    <a:gd name="connsiteX9" fmla="*/ 986133 w 2892627"/>
                    <a:gd name="connsiteY9" fmla="*/ 251012 h 2450353"/>
                    <a:gd name="connsiteX10" fmla="*/ 1189333 w 2892627"/>
                    <a:gd name="connsiteY10" fmla="*/ 119529 h 2450353"/>
                    <a:gd name="connsiteX11" fmla="*/ 1368627 w 2892627"/>
                    <a:gd name="connsiteY11" fmla="*/ 53788 h 2450353"/>
                    <a:gd name="connsiteX12" fmla="*/ 1565850 w 2892627"/>
                    <a:gd name="connsiteY12" fmla="*/ 11953 h 2450353"/>
                    <a:gd name="connsiteX13" fmla="*/ 1745144 w 2892627"/>
                    <a:gd name="connsiteY13" fmla="*/ 0 h 2450353"/>
                    <a:gd name="connsiteX14" fmla="*/ 1954321 w 2892627"/>
                    <a:gd name="connsiteY14" fmla="*/ 35859 h 2450353"/>
                    <a:gd name="connsiteX15" fmla="*/ 2133615 w 2892627"/>
                    <a:gd name="connsiteY15" fmla="*/ 95623 h 2450353"/>
                    <a:gd name="connsiteX16" fmla="*/ 2289003 w 2892627"/>
                    <a:gd name="connsiteY16" fmla="*/ 191247 h 2450353"/>
                    <a:gd name="connsiteX17" fmla="*/ 2450368 w 2892627"/>
                    <a:gd name="connsiteY17" fmla="*/ 322729 h 2450353"/>
                    <a:gd name="connsiteX18" fmla="*/ 2545992 w 2892627"/>
                    <a:gd name="connsiteY18" fmla="*/ 430306 h 2450353"/>
                    <a:gd name="connsiteX19" fmla="*/ 2635639 w 2892627"/>
                    <a:gd name="connsiteY19" fmla="*/ 603623 h 2450353"/>
                    <a:gd name="connsiteX20" fmla="*/ 2695403 w 2892627"/>
                    <a:gd name="connsiteY20" fmla="*/ 717176 h 2450353"/>
                    <a:gd name="connsiteX21" fmla="*/ 2725286 w 2892627"/>
                    <a:gd name="connsiteY21" fmla="*/ 818776 h 2450353"/>
                    <a:gd name="connsiteX22" fmla="*/ 2767121 w 2892627"/>
                    <a:gd name="connsiteY22" fmla="*/ 854635 h 2450353"/>
                    <a:gd name="connsiteX23" fmla="*/ 2802980 w 2892627"/>
                    <a:gd name="connsiteY23" fmla="*/ 866588 h 2450353"/>
                    <a:gd name="connsiteX24" fmla="*/ 2844815 w 2892627"/>
                    <a:gd name="connsiteY24" fmla="*/ 872564 h 2450353"/>
                    <a:gd name="connsiteX25" fmla="*/ 2892627 w 2892627"/>
                    <a:gd name="connsiteY25" fmla="*/ 878541 h 2450353"/>
                    <a:gd name="connsiteX26" fmla="*/ 2892627 w 2892627"/>
                    <a:gd name="connsiteY26" fmla="*/ 1093694 h 2450353"/>
                    <a:gd name="connsiteX27" fmla="*/ 2755168 w 2892627"/>
                    <a:gd name="connsiteY27" fmla="*/ 1093694 h 2450353"/>
                    <a:gd name="connsiteX28" fmla="*/ 2761144 w 2892627"/>
                    <a:gd name="connsiteY28" fmla="*/ 1643529 h 2450353"/>
                    <a:gd name="connsiteX29" fmla="*/ 2480250 w 2892627"/>
                    <a:gd name="connsiteY29" fmla="*/ 1655482 h 2450353"/>
                    <a:gd name="connsiteX30" fmla="*/ 2474274 w 2892627"/>
                    <a:gd name="connsiteY30" fmla="*/ 1362635 h 2450353"/>
                    <a:gd name="connsiteX31" fmla="*/ 2462321 w 2892627"/>
                    <a:gd name="connsiteY31" fmla="*/ 1075764 h 2450353"/>
                    <a:gd name="connsiteX32" fmla="*/ 2456344 w 2892627"/>
                    <a:gd name="connsiteY32" fmla="*/ 890494 h 2450353"/>
                    <a:gd name="connsiteX33" fmla="*/ 2378650 w 2892627"/>
                    <a:gd name="connsiteY33" fmla="*/ 687294 h 2450353"/>
                    <a:gd name="connsiteX34" fmla="*/ 2306933 w 2892627"/>
                    <a:gd name="connsiteY34" fmla="*/ 573741 h 2450353"/>
                    <a:gd name="connsiteX35" fmla="*/ 2139592 w 2892627"/>
                    <a:gd name="connsiteY35" fmla="*/ 400423 h 2450353"/>
                    <a:gd name="connsiteX36" fmla="*/ 1984203 w 2892627"/>
                    <a:gd name="connsiteY36" fmla="*/ 328706 h 2450353"/>
                    <a:gd name="connsiteX37" fmla="*/ 1786980 w 2892627"/>
                    <a:gd name="connsiteY37" fmla="*/ 274917 h 2450353"/>
                    <a:gd name="connsiteX38" fmla="*/ 1631592 w 2892627"/>
                    <a:gd name="connsiteY38" fmla="*/ 286870 h 2450353"/>
                    <a:gd name="connsiteX39" fmla="*/ 1470227 w 2892627"/>
                    <a:gd name="connsiteY39" fmla="*/ 304800 h 2450353"/>
                    <a:gd name="connsiteX40" fmla="*/ 1308862 w 2892627"/>
                    <a:gd name="connsiteY40" fmla="*/ 370541 h 2450353"/>
                    <a:gd name="connsiteX41" fmla="*/ 1159450 w 2892627"/>
                    <a:gd name="connsiteY41" fmla="*/ 478117 h 2450353"/>
                    <a:gd name="connsiteX42" fmla="*/ 1039921 w 2892627"/>
                    <a:gd name="connsiteY42" fmla="*/ 615576 h 2450353"/>
                    <a:gd name="connsiteX43" fmla="*/ 962227 w 2892627"/>
                    <a:gd name="connsiteY43" fmla="*/ 759012 h 2450353"/>
                    <a:gd name="connsiteX44" fmla="*/ 908439 w 2892627"/>
                    <a:gd name="connsiteY44" fmla="*/ 950259 h 2450353"/>
                    <a:gd name="connsiteX45" fmla="*/ 902462 w 2892627"/>
                    <a:gd name="connsiteY45" fmla="*/ 1123576 h 2450353"/>
                    <a:gd name="connsiteX46" fmla="*/ 944297 w 2892627"/>
                    <a:gd name="connsiteY46" fmla="*/ 1272988 h 2450353"/>
                    <a:gd name="connsiteX47" fmla="*/ 998086 w 2892627"/>
                    <a:gd name="connsiteY47" fmla="*/ 1410447 h 2450353"/>
                    <a:gd name="connsiteX48" fmla="*/ 1045897 w 2892627"/>
                    <a:gd name="connsiteY48" fmla="*/ 1518023 h 2450353"/>
                    <a:gd name="connsiteX49" fmla="*/ 1087733 w 2892627"/>
                    <a:gd name="connsiteY49" fmla="*/ 1631576 h 2450353"/>
                    <a:gd name="connsiteX50" fmla="*/ 1141521 w 2892627"/>
                    <a:gd name="connsiteY50" fmla="*/ 1780988 h 2450353"/>
                    <a:gd name="connsiteX51" fmla="*/ 1195309 w 2892627"/>
                    <a:gd name="connsiteY51" fmla="*/ 2008094 h 2450353"/>
                    <a:gd name="connsiteX52" fmla="*/ 1189333 w 2892627"/>
                    <a:gd name="connsiteY52" fmla="*/ 2205317 h 2450353"/>
                    <a:gd name="connsiteX53" fmla="*/ 1171403 w 2892627"/>
                    <a:gd name="connsiteY53" fmla="*/ 2450353 h 2450353"/>
                    <a:gd name="connsiteX54" fmla="*/ 15 w 2892627"/>
                    <a:gd name="connsiteY54" fmla="*/ 1505910 h 2450353"/>
                    <a:gd name="connsiteX0" fmla="*/ 456 w 2893068"/>
                    <a:gd name="connsiteY0" fmla="*/ 1500094 h 2205317"/>
                    <a:gd name="connsiteX1" fmla="*/ 484550 w 2893068"/>
                    <a:gd name="connsiteY1" fmla="*/ 1494117 h 2205317"/>
                    <a:gd name="connsiteX2" fmla="*/ 478574 w 2893068"/>
                    <a:gd name="connsiteY2" fmla="*/ 1380564 h 2205317"/>
                    <a:gd name="connsiteX3" fmla="*/ 622009 w 2893068"/>
                    <a:gd name="connsiteY3" fmla="*/ 1380564 h 2205317"/>
                    <a:gd name="connsiteX4" fmla="*/ 616033 w 2893068"/>
                    <a:gd name="connsiteY4" fmla="*/ 1081741 h 2205317"/>
                    <a:gd name="connsiteX5" fmla="*/ 645915 w 2893068"/>
                    <a:gd name="connsiteY5" fmla="*/ 902447 h 2205317"/>
                    <a:gd name="connsiteX6" fmla="*/ 681774 w 2893068"/>
                    <a:gd name="connsiteY6" fmla="*/ 693270 h 2205317"/>
                    <a:gd name="connsiteX7" fmla="*/ 759468 w 2893068"/>
                    <a:gd name="connsiteY7" fmla="*/ 525929 h 2205317"/>
                    <a:gd name="connsiteX8" fmla="*/ 855091 w 2893068"/>
                    <a:gd name="connsiteY8" fmla="*/ 394447 h 2205317"/>
                    <a:gd name="connsiteX9" fmla="*/ 986574 w 2893068"/>
                    <a:gd name="connsiteY9" fmla="*/ 251012 h 2205317"/>
                    <a:gd name="connsiteX10" fmla="*/ 1189774 w 2893068"/>
                    <a:gd name="connsiteY10" fmla="*/ 119529 h 2205317"/>
                    <a:gd name="connsiteX11" fmla="*/ 1369068 w 2893068"/>
                    <a:gd name="connsiteY11" fmla="*/ 53788 h 2205317"/>
                    <a:gd name="connsiteX12" fmla="*/ 1566291 w 2893068"/>
                    <a:gd name="connsiteY12" fmla="*/ 11953 h 2205317"/>
                    <a:gd name="connsiteX13" fmla="*/ 1745585 w 2893068"/>
                    <a:gd name="connsiteY13" fmla="*/ 0 h 2205317"/>
                    <a:gd name="connsiteX14" fmla="*/ 1954762 w 2893068"/>
                    <a:gd name="connsiteY14" fmla="*/ 35859 h 2205317"/>
                    <a:gd name="connsiteX15" fmla="*/ 2134056 w 2893068"/>
                    <a:gd name="connsiteY15" fmla="*/ 95623 h 2205317"/>
                    <a:gd name="connsiteX16" fmla="*/ 2289444 w 2893068"/>
                    <a:gd name="connsiteY16" fmla="*/ 191247 h 2205317"/>
                    <a:gd name="connsiteX17" fmla="*/ 2450809 w 2893068"/>
                    <a:gd name="connsiteY17" fmla="*/ 322729 h 2205317"/>
                    <a:gd name="connsiteX18" fmla="*/ 2546433 w 2893068"/>
                    <a:gd name="connsiteY18" fmla="*/ 430306 h 2205317"/>
                    <a:gd name="connsiteX19" fmla="*/ 2636080 w 2893068"/>
                    <a:gd name="connsiteY19" fmla="*/ 603623 h 2205317"/>
                    <a:gd name="connsiteX20" fmla="*/ 2695844 w 2893068"/>
                    <a:gd name="connsiteY20" fmla="*/ 717176 h 2205317"/>
                    <a:gd name="connsiteX21" fmla="*/ 2725727 w 2893068"/>
                    <a:gd name="connsiteY21" fmla="*/ 818776 h 2205317"/>
                    <a:gd name="connsiteX22" fmla="*/ 2767562 w 2893068"/>
                    <a:gd name="connsiteY22" fmla="*/ 854635 h 2205317"/>
                    <a:gd name="connsiteX23" fmla="*/ 2803421 w 2893068"/>
                    <a:gd name="connsiteY23" fmla="*/ 866588 h 2205317"/>
                    <a:gd name="connsiteX24" fmla="*/ 2845256 w 2893068"/>
                    <a:gd name="connsiteY24" fmla="*/ 872564 h 2205317"/>
                    <a:gd name="connsiteX25" fmla="*/ 2893068 w 2893068"/>
                    <a:gd name="connsiteY25" fmla="*/ 878541 h 2205317"/>
                    <a:gd name="connsiteX26" fmla="*/ 2893068 w 2893068"/>
                    <a:gd name="connsiteY26" fmla="*/ 1093694 h 2205317"/>
                    <a:gd name="connsiteX27" fmla="*/ 2755609 w 2893068"/>
                    <a:gd name="connsiteY27" fmla="*/ 1093694 h 2205317"/>
                    <a:gd name="connsiteX28" fmla="*/ 2761585 w 2893068"/>
                    <a:gd name="connsiteY28" fmla="*/ 1643529 h 2205317"/>
                    <a:gd name="connsiteX29" fmla="*/ 2480691 w 2893068"/>
                    <a:gd name="connsiteY29" fmla="*/ 1655482 h 2205317"/>
                    <a:gd name="connsiteX30" fmla="*/ 2474715 w 2893068"/>
                    <a:gd name="connsiteY30" fmla="*/ 1362635 h 2205317"/>
                    <a:gd name="connsiteX31" fmla="*/ 2462762 w 2893068"/>
                    <a:gd name="connsiteY31" fmla="*/ 1075764 h 2205317"/>
                    <a:gd name="connsiteX32" fmla="*/ 2456785 w 2893068"/>
                    <a:gd name="connsiteY32" fmla="*/ 890494 h 2205317"/>
                    <a:gd name="connsiteX33" fmla="*/ 2379091 w 2893068"/>
                    <a:gd name="connsiteY33" fmla="*/ 687294 h 2205317"/>
                    <a:gd name="connsiteX34" fmla="*/ 2307374 w 2893068"/>
                    <a:gd name="connsiteY34" fmla="*/ 573741 h 2205317"/>
                    <a:gd name="connsiteX35" fmla="*/ 2140033 w 2893068"/>
                    <a:gd name="connsiteY35" fmla="*/ 400423 h 2205317"/>
                    <a:gd name="connsiteX36" fmla="*/ 1984644 w 2893068"/>
                    <a:gd name="connsiteY36" fmla="*/ 328706 h 2205317"/>
                    <a:gd name="connsiteX37" fmla="*/ 1787421 w 2893068"/>
                    <a:gd name="connsiteY37" fmla="*/ 274917 h 2205317"/>
                    <a:gd name="connsiteX38" fmla="*/ 1632033 w 2893068"/>
                    <a:gd name="connsiteY38" fmla="*/ 286870 h 2205317"/>
                    <a:gd name="connsiteX39" fmla="*/ 1470668 w 2893068"/>
                    <a:gd name="connsiteY39" fmla="*/ 304800 h 2205317"/>
                    <a:gd name="connsiteX40" fmla="*/ 1309303 w 2893068"/>
                    <a:gd name="connsiteY40" fmla="*/ 370541 h 2205317"/>
                    <a:gd name="connsiteX41" fmla="*/ 1159891 w 2893068"/>
                    <a:gd name="connsiteY41" fmla="*/ 478117 h 2205317"/>
                    <a:gd name="connsiteX42" fmla="*/ 1040362 w 2893068"/>
                    <a:gd name="connsiteY42" fmla="*/ 615576 h 2205317"/>
                    <a:gd name="connsiteX43" fmla="*/ 962668 w 2893068"/>
                    <a:gd name="connsiteY43" fmla="*/ 759012 h 2205317"/>
                    <a:gd name="connsiteX44" fmla="*/ 908880 w 2893068"/>
                    <a:gd name="connsiteY44" fmla="*/ 950259 h 2205317"/>
                    <a:gd name="connsiteX45" fmla="*/ 902903 w 2893068"/>
                    <a:gd name="connsiteY45" fmla="*/ 1123576 h 2205317"/>
                    <a:gd name="connsiteX46" fmla="*/ 944738 w 2893068"/>
                    <a:gd name="connsiteY46" fmla="*/ 1272988 h 2205317"/>
                    <a:gd name="connsiteX47" fmla="*/ 998527 w 2893068"/>
                    <a:gd name="connsiteY47" fmla="*/ 1410447 h 2205317"/>
                    <a:gd name="connsiteX48" fmla="*/ 1046338 w 2893068"/>
                    <a:gd name="connsiteY48" fmla="*/ 1518023 h 2205317"/>
                    <a:gd name="connsiteX49" fmla="*/ 1088174 w 2893068"/>
                    <a:gd name="connsiteY49" fmla="*/ 1631576 h 2205317"/>
                    <a:gd name="connsiteX50" fmla="*/ 1141962 w 2893068"/>
                    <a:gd name="connsiteY50" fmla="*/ 1780988 h 2205317"/>
                    <a:gd name="connsiteX51" fmla="*/ 1195750 w 2893068"/>
                    <a:gd name="connsiteY51" fmla="*/ 2008094 h 2205317"/>
                    <a:gd name="connsiteX52" fmla="*/ 1189774 w 2893068"/>
                    <a:gd name="connsiteY52" fmla="*/ 2205317 h 2205317"/>
                    <a:gd name="connsiteX53" fmla="*/ 400825 w 2893068"/>
                    <a:gd name="connsiteY53" fmla="*/ 2013978 h 2205317"/>
                    <a:gd name="connsiteX54" fmla="*/ 456 w 2893068"/>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1780988"/>
                    <a:gd name="connsiteX1" fmla="*/ 527901 w 2936419"/>
                    <a:gd name="connsiteY1" fmla="*/ 1494117 h 1780988"/>
                    <a:gd name="connsiteX2" fmla="*/ 521925 w 2936419"/>
                    <a:gd name="connsiteY2" fmla="*/ 1380564 h 1780988"/>
                    <a:gd name="connsiteX3" fmla="*/ 665360 w 2936419"/>
                    <a:gd name="connsiteY3" fmla="*/ 1380564 h 1780988"/>
                    <a:gd name="connsiteX4" fmla="*/ 659384 w 2936419"/>
                    <a:gd name="connsiteY4" fmla="*/ 1081741 h 1780988"/>
                    <a:gd name="connsiteX5" fmla="*/ 689266 w 2936419"/>
                    <a:gd name="connsiteY5" fmla="*/ 902447 h 1780988"/>
                    <a:gd name="connsiteX6" fmla="*/ 725125 w 2936419"/>
                    <a:gd name="connsiteY6" fmla="*/ 693270 h 1780988"/>
                    <a:gd name="connsiteX7" fmla="*/ 802819 w 2936419"/>
                    <a:gd name="connsiteY7" fmla="*/ 525929 h 1780988"/>
                    <a:gd name="connsiteX8" fmla="*/ 898442 w 2936419"/>
                    <a:gd name="connsiteY8" fmla="*/ 394447 h 1780988"/>
                    <a:gd name="connsiteX9" fmla="*/ 1029925 w 2936419"/>
                    <a:gd name="connsiteY9" fmla="*/ 251012 h 1780988"/>
                    <a:gd name="connsiteX10" fmla="*/ 1233125 w 2936419"/>
                    <a:gd name="connsiteY10" fmla="*/ 119529 h 1780988"/>
                    <a:gd name="connsiteX11" fmla="*/ 1412419 w 2936419"/>
                    <a:gd name="connsiteY11" fmla="*/ 53788 h 1780988"/>
                    <a:gd name="connsiteX12" fmla="*/ 1609642 w 2936419"/>
                    <a:gd name="connsiteY12" fmla="*/ 11953 h 1780988"/>
                    <a:gd name="connsiteX13" fmla="*/ 1788936 w 2936419"/>
                    <a:gd name="connsiteY13" fmla="*/ 0 h 1780988"/>
                    <a:gd name="connsiteX14" fmla="*/ 1998113 w 2936419"/>
                    <a:gd name="connsiteY14" fmla="*/ 35859 h 1780988"/>
                    <a:gd name="connsiteX15" fmla="*/ 2177407 w 2936419"/>
                    <a:gd name="connsiteY15" fmla="*/ 95623 h 1780988"/>
                    <a:gd name="connsiteX16" fmla="*/ 2332795 w 2936419"/>
                    <a:gd name="connsiteY16" fmla="*/ 191247 h 1780988"/>
                    <a:gd name="connsiteX17" fmla="*/ 2494160 w 2936419"/>
                    <a:gd name="connsiteY17" fmla="*/ 322729 h 1780988"/>
                    <a:gd name="connsiteX18" fmla="*/ 2589784 w 2936419"/>
                    <a:gd name="connsiteY18" fmla="*/ 430306 h 1780988"/>
                    <a:gd name="connsiteX19" fmla="*/ 2679431 w 2936419"/>
                    <a:gd name="connsiteY19" fmla="*/ 603623 h 1780988"/>
                    <a:gd name="connsiteX20" fmla="*/ 2739195 w 2936419"/>
                    <a:gd name="connsiteY20" fmla="*/ 717176 h 1780988"/>
                    <a:gd name="connsiteX21" fmla="*/ 2769078 w 2936419"/>
                    <a:gd name="connsiteY21" fmla="*/ 818776 h 1780988"/>
                    <a:gd name="connsiteX22" fmla="*/ 2810913 w 2936419"/>
                    <a:gd name="connsiteY22" fmla="*/ 854635 h 1780988"/>
                    <a:gd name="connsiteX23" fmla="*/ 2846772 w 2936419"/>
                    <a:gd name="connsiteY23" fmla="*/ 866588 h 1780988"/>
                    <a:gd name="connsiteX24" fmla="*/ 2888607 w 2936419"/>
                    <a:gd name="connsiteY24" fmla="*/ 872564 h 1780988"/>
                    <a:gd name="connsiteX25" fmla="*/ 2936419 w 2936419"/>
                    <a:gd name="connsiteY25" fmla="*/ 878541 h 1780988"/>
                    <a:gd name="connsiteX26" fmla="*/ 2936419 w 2936419"/>
                    <a:gd name="connsiteY26" fmla="*/ 1093694 h 1780988"/>
                    <a:gd name="connsiteX27" fmla="*/ 2798960 w 2936419"/>
                    <a:gd name="connsiteY27" fmla="*/ 1093694 h 1780988"/>
                    <a:gd name="connsiteX28" fmla="*/ 2804936 w 2936419"/>
                    <a:gd name="connsiteY28" fmla="*/ 1643529 h 1780988"/>
                    <a:gd name="connsiteX29" fmla="*/ 2524042 w 2936419"/>
                    <a:gd name="connsiteY29" fmla="*/ 1655482 h 1780988"/>
                    <a:gd name="connsiteX30" fmla="*/ 2518066 w 2936419"/>
                    <a:gd name="connsiteY30" fmla="*/ 1362635 h 1780988"/>
                    <a:gd name="connsiteX31" fmla="*/ 2506113 w 2936419"/>
                    <a:gd name="connsiteY31" fmla="*/ 1075764 h 1780988"/>
                    <a:gd name="connsiteX32" fmla="*/ 2500136 w 2936419"/>
                    <a:gd name="connsiteY32" fmla="*/ 890494 h 1780988"/>
                    <a:gd name="connsiteX33" fmla="*/ 2422442 w 2936419"/>
                    <a:gd name="connsiteY33" fmla="*/ 687294 h 1780988"/>
                    <a:gd name="connsiteX34" fmla="*/ 2350725 w 2936419"/>
                    <a:gd name="connsiteY34" fmla="*/ 573741 h 1780988"/>
                    <a:gd name="connsiteX35" fmla="*/ 2183384 w 2936419"/>
                    <a:gd name="connsiteY35" fmla="*/ 400423 h 1780988"/>
                    <a:gd name="connsiteX36" fmla="*/ 2027995 w 2936419"/>
                    <a:gd name="connsiteY36" fmla="*/ 328706 h 1780988"/>
                    <a:gd name="connsiteX37" fmla="*/ 1830772 w 2936419"/>
                    <a:gd name="connsiteY37" fmla="*/ 274917 h 1780988"/>
                    <a:gd name="connsiteX38" fmla="*/ 1675384 w 2936419"/>
                    <a:gd name="connsiteY38" fmla="*/ 286870 h 1780988"/>
                    <a:gd name="connsiteX39" fmla="*/ 1514019 w 2936419"/>
                    <a:gd name="connsiteY39" fmla="*/ 304800 h 1780988"/>
                    <a:gd name="connsiteX40" fmla="*/ 1352654 w 2936419"/>
                    <a:gd name="connsiteY40" fmla="*/ 370541 h 1780988"/>
                    <a:gd name="connsiteX41" fmla="*/ 1203242 w 2936419"/>
                    <a:gd name="connsiteY41" fmla="*/ 478117 h 1780988"/>
                    <a:gd name="connsiteX42" fmla="*/ 1083713 w 2936419"/>
                    <a:gd name="connsiteY42" fmla="*/ 615576 h 1780988"/>
                    <a:gd name="connsiteX43" fmla="*/ 1006019 w 2936419"/>
                    <a:gd name="connsiteY43" fmla="*/ 759012 h 1780988"/>
                    <a:gd name="connsiteX44" fmla="*/ 952231 w 2936419"/>
                    <a:gd name="connsiteY44" fmla="*/ 950259 h 1780988"/>
                    <a:gd name="connsiteX45" fmla="*/ 946254 w 2936419"/>
                    <a:gd name="connsiteY45" fmla="*/ 1123576 h 1780988"/>
                    <a:gd name="connsiteX46" fmla="*/ 988089 w 2936419"/>
                    <a:gd name="connsiteY46" fmla="*/ 1272988 h 1780988"/>
                    <a:gd name="connsiteX47" fmla="*/ 1041878 w 2936419"/>
                    <a:gd name="connsiteY47" fmla="*/ 1410447 h 1780988"/>
                    <a:gd name="connsiteX48" fmla="*/ 1089689 w 2936419"/>
                    <a:gd name="connsiteY48" fmla="*/ 1518023 h 1780988"/>
                    <a:gd name="connsiteX49" fmla="*/ 1131525 w 2936419"/>
                    <a:gd name="connsiteY49" fmla="*/ 1631576 h 1780988"/>
                    <a:gd name="connsiteX50" fmla="*/ 1185313 w 2936419"/>
                    <a:gd name="connsiteY50" fmla="*/ 1780988 h 1780988"/>
                    <a:gd name="connsiteX51" fmla="*/ 1065774 w 2936419"/>
                    <a:gd name="connsiteY51" fmla="*/ 1709238 h 1780988"/>
                    <a:gd name="connsiteX52" fmla="*/ 766932 w 2936419"/>
                    <a:gd name="connsiteY52" fmla="*/ 1703158 h 1780988"/>
                    <a:gd name="connsiteX53" fmla="*/ 252513 w 2936419"/>
                    <a:gd name="connsiteY53" fmla="*/ 1691161 h 1780988"/>
                    <a:gd name="connsiteX54" fmla="*/ 43807 w 2936419"/>
                    <a:gd name="connsiteY54" fmla="*/ 1505910 h 1780988"/>
                    <a:gd name="connsiteX0" fmla="*/ 43807 w 2936419"/>
                    <a:gd name="connsiteY0" fmla="*/ 1500094 h 1715230"/>
                    <a:gd name="connsiteX1" fmla="*/ 527901 w 2936419"/>
                    <a:gd name="connsiteY1" fmla="*/ 1494117 h 1715230"/>
                    <a:gd name="connsiteX2" fmla="*/ 521925 w 2936419"/>
                    <a:gd name="connsiteY2" fmla="*/ 1380564 h 1715230"/>
                    <a:gd name="connsiteX3" fmla="*/ 665360 w 2936419"/>
                    <a:gd name="connsiteY3" fmla="*/ 1380564 h 1715230"/>
                    <a:gd name="connsiteX4" fmla="*/ 659384 w 2936419"/>
                    <a:gd name="connsiteY4" fmla="*/ 1081741 h 1715230"/>
                    <a:gd name="connsiteX5" fmla="*/ 689266 w 2936419"/>
                    <a:gd name="connsiteY5" fmla="*/ 902447 h 1715230"/>
                    <a:gd name="connsiteX6" fmla="*/ 725125 w 2936419"/>
                    <a:gd name="connsiteY6" fmla="*/ 693270 h 1715230"/>
                    <a:gd name="connsiteX7" fmla="*/ 802819 w 2936419"/>
                    <a:gd name="connsiteY7" fmla="*/ 525929 h 1715230"/>
                    <a:gd name="connsiteX8" fmla="*/ 898442 w 2936419"/>
                    <a:gd name="connsiteY8" fmla="*/ 394447 h 1715230"/>
                    <a:gd name="connsiteX9" fmla="*/ 1029925 w 2936419"/>
                    <a:gd name="connsiteY9" fmla="*/ 251012 h 1715230"/>
                    <a:gd name="connsiteX10" fmla="*/ 1233125 w 2936419"/>
                    <a:gd name="connsiteY10" fmla="*/ 119529 h 1715230"/>
                    <a:gd name="connsiteX11" fmla="*/ 1412419 w 2936419"/>
                    <a:gd name="connsiteY11" fmla="*/ 53788 h 1715230"/>
                    <a:gd name="connsiteX12" fmla="*/ 1609642 w 2936419"/>
                    <a:gd name="connsiteY12" fmla="*/ 11953 h 1715230"/>
                    <a:gd name="connsiteX13" fmla="*/ 1788936 w 2936419"/>
                    <a:gd name="connsiteY13" fmla="*/ 0 h 1715230"/>
                    <a:gd name="connsiteX14" fmla="*/ 1998113 w 2936419"/>
                    <a:gd name="connsiteY14" fmla="*/ 35859 h 1715230"/>
                    <a:gd name="connsiteX15" fmla="*/ 2177407 w 2936419"/>
                    <a:gd name="connsiteY15" fmla="*/ 95623 h 1715230"/>
                    <a:gd name="connsiteX16" fmla="*/ 2332795 w 2936419"/>
                    <a:gd name="connsiteY16" fmla="*/ 191247 h 1715230"/>
                    <a:gd name="connsiteX17" fmla="*/ 2494160 w 2936419"/>
                    <a:gd name="connsiteY17" fmla="*/ 322729 h 1715230"/>
                    <a:gd name="connsiteX18" fmla="*/ 2589784 w 2936419"/>
                    <a:gd name="connsiteY18" fmla="*/ 430306 h 1715230"/>
                    <a:gd name="connsiteX19" fmla="*/ 2679431 w 2936419"/>
                    <a:gd name="connsiteY19" fmla="*/ 603623 h 1715230"/>
                    <a:gd name="connsiteX20" fmla="*/ 2739195 w 2936419"/>
                    <a:gd name="connsiteY20" fmla="*/ 717176 h 1715230"/>
                    <a:gd name="connsiteX21" fmla="*/ 2769078 w 2936419"/>
                    <a:gd name="connsiteY21" fmla="*/ 818776 h 1715230"/>
                    <a:gd name="connsiteX22" fmla="*/ 2810913 w 2936419"/>
                    <a:gd name="connsiteY22" fmla="*/ 854635 h 1715230"/>
                    <a:gd name="connsiteX23" fmla="*/ 2846772 w 2936419"/>
                    <a:gd name="connsiteY23" fmla="*/ 866588 h 1715230"/>
                    <a:gd name="connsiteX24" fmla="*/ 2888607 w 2936419"/>
                    <a:gd name="connsiteY24" fmla="*/ 872564 h 1715230"/>
                    <a:gd name="connsiteX25" fmla="*/ 2936419 w 2936419"/>
                    <a:gd name="connsiteY25" fmla="*/ 878541 h 1715230"/>
                    <a:gd name="connsiteX26" fmla="*/ 2936419 w 2936419"/>
                    <a:gd name="connsiteY26" fmla="*/ 1093694 h 1715230"/>
                    <a:gd name="connsiteX27" fmla="*/ 2798960 w 2936419"/>
                    <a:gd name="connsiteY27" fmla="*/ 1093694 h 1715230"/>
                    <a:gd name="connsiteX28" fmla="*/ 2804936 w 2936419"/>
                    <a:gd name="connsiteY28" fmla="*/ 1643529 h 1715230"/>
                    <a:gd name="connsiteX29" fmla="*/ 2524042 w 2936419"/>
                    <a:gd name="connsiteY29" fmla="*/ 1655482 h 1715230"/>
                    <a:gd name="connsiteX30" fmla="*/ 2518066 w 2936419"/>
                    <a:gd name="connsiteY30" fmla="*/ 1362635 h 1715230"/>
                    <a:gd name="connsiteX31" fmla="*/ 2506113 w 2936419"/>
                    <a:gd name="connsiteY31" fmla="*/ 1075764 h 1715230"/>
                    <a:gd name="connsiteX32" fmla="*/ 2500136 w 2936419"/>
                    <a:gd name="connsiteY32" fmla="*/ 890494 h 1715230"/>
                    <a:gd name="connsiteX33" fmla="*/ 2422442 w 2936419"/>
                    <a:gd name="connsiteY33" fmla="*/ 687294 h 1715230"/>
                    <a:gd name="connsiteX34" fmla="*/ 2350725 w 2936419"/>
                    <a:gd name="connsiteY34" fmla="*/ 573741 h 1715230"/>
                    <a:gd name="connsiteX35" fmla="*/ 2183384 w 2936419"/>
                    <a:gd name="connsiteY35" fmla="*/ 400423 h 1715230"/>
                    <a:gd name="connsiteX36" fmla="*/ 2027995 w 2936419"/>
                    <a:gd name="connsiteY36" fmla="*/ 328706 h 1715230"/>
                    <a:gd name="connsiteX37" fmla="*/ 1830772 w 2936419"/>
                    <a:gd name="connsiteY37" fmla="*/ 274917 h 1715230"/>
                    <a:gd name="connsiteX38" fmla="*/ 1675384 w 2936419"/>
                    <a:gd name="connsiteY38" fmla="*/ 286870 h 1715230"/>
                    <a:gd name="connsiteX39" fmla="*/ 1514019 w 2936419"/>
                    <a:gd name="connsiteY39" fmla="*/ 304800 h 1715230"/>
                    <a:gd name="connsiteX40" fmla="*/ 1352654 w 2936419"/>
                    <a:gd name="connsiteY40" fmla="*/ 370541 h 1715230"/>
                    <a:gd name="connsiteX41" fmla="*/ 1203242 w 2936419"/>
                    <a:gd name="connsiteY41" fmla="*/ 478117 h 1715230"/>
                    <a:gd name="connsiteX42" fmla="*/ 1083713 w 2936419"/>
                    <a:gd name="connsiteY42" fmla="*/ 615576 h 1715230"/>
                    <a:gd name="connsiteX43" fmla="*/ 1006019 w 2936419"/>
                    <a:gd name="connsiteY43" fmla="*/ 759012 h 1715230"/>
                    <a:gd name="connsiteX44" fmla="*/ 952231 w 2936419"/>
                    <a:gd name="connsiteY44" fmla="*/ 950259 h 1715230"/>
                    <a:gd name="connsiteX45" fmla="*/ 946254 w 2936419"/>
                    <a:gd name="connsiteY45" fmla="*/ 1123576 h 1715230"/>
                    <a:gd name="connsiteX46" fmla="*/ 988089 w 2936419"/>
                    <a:gd name="connsiteY46" fmla="*/ 1272988 h 1715230"/>
                    <a:gd name="connsiteX47" fmla="*/ 1041878 w 2936419"/>
                    <a:gd name="connsiteY47" fmla="*/ 1410447 h 1715230"/>
                    <a:gd name="connsiteX48" fmla="*/ 1089689 w 2936419"/>
                    <a:gd name="connsiteY48" fmla="*/ 1518023 h 1715230"/>
                    <a:gd name="connsiteX49" fmla="*/ 1131525 w 2936419"/>
                    <a:gd name="connsiteY49" fmla="*/ 1631576 h 1715230"/>
                    <a:gd name="connsiteX50" fmla="*/ 1161407 w 2936419"/>
                    <a:gd name="connsiteY50" fmla="*/ 1715230 h 1715230"/>
                    <a:gd name="connsiteX51" fmla="*/ 1065774 w 2936419"/>
                    <a:gd name="connsiteY51" fmla="*/ 1709238 h 1715230"/>
                    <a:gd name="connsiteX52" fmla="*/ 766932 w 2936419"/>
                    <a:gd name="connsiteY52" fmla="*/ 1703158 h 1715230"/>
                    <a:gd name="connsiteX53" fmla="*/ 252513 w 2936419"/>
                    <a:gd name="connsiteY53" fmla="*/ 1691161 h 1715230"/>
                    <a:gd name="connsiteX54" fmla="*/ 43807 w 2936419"/>
                    <a:gd name="connsiteY54" fmla="*/ 1505910 h 1715230"/>
                    <a:gd name="connsiteX0" fmla="*/ 1476 w 2894088"/>
                    <a:gd name="connsiteY0" fmla="*/ 1500094 h 1715230"/>
                    <a:gd name="connsiteX1" fmla="*/ 485570 w 2894088"/>
                    <a:gd name="connsiteY1" fmla="*/ 1494117 h 1715230"/>
                    <a:gd name="connsiteX2" fmla="*/ 479594 w 2894088"/>
                    <a:gd name="connsiteY2" fmla="*/ 1380564 h 1715230"/>
                    <a:gd name="connsiteX3" fmla="*/ 623029 w 2894088"/>
                    <a:gd name="connsiteY3" fmla="*/ 1380564 h 1715230"/>
                    <a:gd name="connsiteX4" fmla="*/ 617053 w 2894088"/>
                    <a:gd name="connsiteY4" fmla="*/ 1081741 h 1715230"/>
                    <a:gd name="connsiteX5" fmla="*/ 646935 w 2894088"/>
                    <a:gd name="connsiteY5" fmla="*/ 902447 h 1715230"/>
                    <a:gd name="connsiteX6" fmla="*/ 682794 w 2894088"/>
                    <a:gd name="connsiteY6" fmla="*/ 693270 h 1715230"/>
                    <a:gd name="connsiteX7" fmla="*/ 760488 w 2894088"/>
                    <a:gd name="connsiteY7" fmla="*/ 525929 h 1715230"/>
                    <a:gd name="connsiteX8" fmla="*/ 856111 w 2894088"/>
                    <a:gd name="connsiteY8" fmla="*/ 394447 h 1715230"/>
                    <a:gd name="connsiteX9" fmla="*/ 987594 w 2894088"/>
                    <a:gd name="connsiteY9" fmla="*/ 251012 h 1715230"/>
                    <a:gd name="connsiteX10" fmla="*/ 1190794 w 2894088"/>
                    <a:gd name="connsiteY10" fmla="*/ 119529 h 1715230"/>
                    <a:gd name="connsiteX11" fmla="*/ 1370088 w 2894088"/>
                    <a:gd name="connsiteY11" fmla="*/ 53788 h 1715230"/>
                    <a:gd name="connsiteX12" fmla="*/ 1567311 w 2894088"/>
                    <a:gd name="connsiteY12" fmla="*/ 11953 h 1715230"/>
                    <a:gd name="connsiteX13" fmla="*/ 1746605 w 2894088"/>
                    <a:gd name="connsiteY13" fmla="*/ 0 h 1715230"/>
                    <a:gd name="connsiteX14" fmla="*/ 1955782 w 2894088"/>
                    <a:gd name="connsiteY14" fmla="*/ 35859 h 1715230"/>
                    <a:gd name="connsiteX15" fmla="*/ 2135076 w 2894088"/>
                    <a:gd name="connsiteY15" fmla="*/ 95623 h 1715230"/>
                    <a:gd name="connsiteX16" fmla="*/ 2290464 w 2894088"/>
                    <a:gd name="connsiteY16" fmla="*/ 191247 h 1715230"/>
                    <a:gd name="connsiteX17" fmla="*/ 2451829 w 2894088"/>
                    <a:gd name="connsiteY17" fmla="*/ 322729 h 1715230"/>
                    <a:gd name="connsiteX18" fmla="*/ 2547453 w 2894088"/>
                    <a:gd name="connsiteY18" fmla="*/ 430306 h 1715230"/>
                    <a:gd name="connsiteX19" fmla="*/ 2637100 w 2894088"/>
                    <a:gd name="connsiteY19" fmla="*/ 603623 h 1715230"/>
                    <a:gd name="connsiteX20" fmla="*/ 2696864 w 2894088"/>
                    <a:gd name="connsiteY20" fmla="*/ 717176 h 1715230"/>
                    <a:gd name="connsiteX21" fmla="*/ 2726747 w 2894088"/>
                    <a:gd name="connsiteY21" fmla="*/ 818776 h 1715230"/>
                    <a:gd name="connsiteX22" fmla="*/ 2768582 w 2894088"/>
                    <a:gd name="connsiteY22" fmla="*/ 854635 h 1715230"/>
                    <a:gd name="connsiteX23" fmla="*/ 2804441 w 2894088"/>
                    <a:gd name="connsiteY23" fmla="*/ 866588 h 1715230"/>
                    <a:gd name="connsiteX24" fmla="*/ 2846276 w 2894088"/>
                    <a:gd name="connsiteY24" fmla="*/ 872564 h 1715230"/>
                    <a:gd name="connsiteX25" fmla="*/ 2894088 w 2894088"/>
                    <a:gd name="connsiteY25" fmla="*/ 878541 h 1715230"/>
                    <a:gd name="connsiteX26" fmla="*/ 2894088 w 2894088"/>
                    <a:gd name="connsiteY26" fmla="*/ 1093694 h 1715230"/>
                    <a:gd name="connsiteX27" fmla="*/ 2756629 w 2894088"/>
                    <a:gd name="connsiteY27" fmla="*/ 1093694 h 1715230"/>
                    <a:gd name="connsiteX28" fmla="*/ 2762605 w 2894088"/>
                    <a:gd name="connsiteY28" fmla="*/ 1643529 h 1715230"/>
                    <a:gd name="connsiteX29" fmla="*/ 2481711 w 2894088"/>
                    <a:gd name="connsiteY29" fmla="*/ 1655482 h 1715230"/>
                    <a:gd name="connsiteX30" fmla="*/ 2475735 w 2894088"/>
                    <a:gd name="connsiteY30" fmla="*/ 1362635 h 1715230"/>
                    <a:gd name="connsiteX31" fmla="*/ 2463782 w 2894088"/>
                    <a:gd name="connsiteY31" fmla="*/ 1075764 h 1715230"/>
                    <a:gd name="connsiteX32" fmla="*/ 2457805 w 2894088"/>
                    <a:gd name="connsiteY32" fmla="*/ 890494 h 1715230"/>
                    <a:gd name="connsiteX33" fmla="*/ 2380111 w 2894088"/>
                    <a:gd name="connsiteY33" fmla="*/ 687294 h 1715230"/>
                    <a:gd name="connsiteX34" fmla="*/ 2308394 w 2894088"/>
                    <a:gd name="connsiteY34" fmla="*/ 573741 h 1715230"/>
                    <a:gd name="connsiteX35" fmla="*/ 2141053 w 2894088"/>
                    <a:gd name="connsiteY35" fmla="*/ 400423 h 1715230"/>
                    <a:gd name="connsiteX36" fmla="*/ 1985664 w 2894088"/>
                    <a:gd name="connsiteY36" fmla="*/ 328706 h 1715230"/>
                    <a:gd name="connsiteX37" fmla="*/ 1788441 w 2894088"/>
                    <a:gd name="connsiteY37" fmla="*/ 274917 h 1715230"/>
                    <a:gd name="connsiteX38" fmla="*/ 1633053 w 2894088"/>
                    <a:gd name="connsiteY38" fmla="*/ 286870 h 1715230"/>
                    <a:gd name="connsiteX39" fmla="*/ 1471688 w 2894088"/>
                    <a:gd name="connsiteY39" fmla="*/ 304800 h 1715230"/>
                    <a:gd name="connsiteX40" fmla="*/ 1310323 w 2894088"/>
                    <a:gd name="connsiteY40" fmla="*/ 370541 h 1715230"/>
                    <a:gd name="connsiteX41" fmla="*/ 1160911 w 2894088"/>
                    <a:gd name="connsiteY41" fmla="*/ 478117 h 1715230"/>
                    <a:gd name="connsiteX42" fmla="*/ 1041382 w 2894088"/>
                    <a:gd name="connsiteY42" fmla="*/ 615576 h 1715230"/>
                    <a:gd name="connsiteX43" fmla="*/ 963688 w 2894088"/>
                    <a:gd name="connsiteY43" fmla="*/ 759012 h 1715230"/>
                    <a:gd name="connsiteX44" fmla="*/ 909900 w 2894088"/>
                    <a:gd name="connsiteY44" fmla="*/ 950259 h 1715230"/>
                    <a:gd name="connsiteX45" fmla="*/ 903923 w 2894088"/>
                    <a:gd name="connsiteY45" fmla="*/ 1123576 h 1715230"/>
                    <a:gd name="connsiteX46" fmla="*/ 945758 w 2894088"/>
                    <a:gd name="connsiteY46" fmla="*/ 1272988 h 1715230"/>
                    <a:gd name="connsiteX47" fmla="*/ 999547 w 2894088"/>
                    <a:gd name="connsiteY47" fmla="*/ 1410447 h 1715230"/>
                    <a:gd name="connsiteX48" fmla="*/ 1047358 w 2894088"/>
                    <a:gd name="connsiteY48" fmla="*/ 1518023 h 1715230"/>
                    <a:gd name="connsiteX49" fmla="*/ 1089194 w 2894088"/>
                    <a:gd name="connsiteY49" fmla="*/ 1631576 h 1715230"/>
                    <a:gd name="connsiteX50" fmla="*/ 1119076 w 2894088"/>
                    <a:gd name="connsiteY50" fmla="*/ 1715230 h 1715230"/>
                    <a:gd name="connsiteX51" fmla="*/ 1023443 w 2894088"/>
                    <a:gd name="connsiteY51" fmla="*/ 1709238 h 1715230"/>
                    <a:gd name="connsiteX52" fmla="*/ 724601 w 2894088"/>
                    <a:gd name="connsiteY52" fmla="*/ 1703158 h 1715230"/>
                    <a:gd name="connsiteX53" fmla="*/ 210182 w 2894088"/>
                    <a:gd name="connsiteY53" fmla="*/ 1691161 h 1715230"/>
                    <a:gd name="connsiteX54" fmla="*/ 35368 w 2894088"/>
                    <a:gd name="connsiteY54" fmla="*/ 1649597 h 1715230"/>
                    <a:gd name="connsiteX55" fmla="*/ 1476 w 2894088"/>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226230 w 2910136"/>
                    <a:gd name="connsiteY53" fmla="*/ 1691161 h 1710201"/>
                    <a:gd name="connsiteX54" fmla="*/ 16048 w 2910136"/>
                    <a:gd name="connsiteY54" fmla="*/ 1685458 h 1710201"/>
                    <a:gd name="connsiteX55" fmla="*/ 17524 w 2910136"/>
                    <a:gd name="connsiteY55"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1448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9545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26439 w 2919051"/>
                    <a:gd name="connsiteY0" fmla="*/ 1500094 h 1710201"/>
                    <a:gd name="connsiteX1" fmla="*/ 510533 w 2919051"/>
                    <a:gd name="connsiteY1" fmla="*/ 1494117 h 1710201"/>
                    <a:gd name="connsiteX2" fmla="*/ 504557 w 2919051"/>
                    <a:gd name="connsiteY2" fmla="*/ 1380564 h 1710201"/>
                    <a:gd name="connsiteX3" fmla="*/ 647992 w 2919051"/>
                    <a:gd name="connsiteY3" fmla="*/ 1380564 h 1710201"/>
                    <a:gd name="connsiteX4" fmla="*/ 642016 w 2919051"/>
                    <a:gd name="connsiteY4" fmla="*/ 1081741 h 1710201"/>
                    <a:gd name="connsiteX5" fmla="*/ 671898 w 2919051"/>
                    <a:gd name="connsiteY5" fmla="*/ 902447 h 1710201"/>
                    <a:gd name="connsiteX6" fmla="*/ 707757 w 2919051"/>
                    <a:gd name="connsiteY6" fmla="*/ 693270 h 1710201"/>
                    <a:gd name="connsiteX7" fmla="*/ 785451 w 2919051"/>
                    <a:gd name="connsiteY7" fmla="*/ 525929 h 1710201"/>
                    <a:gd name="connsiteX8" fmla="*/ 881074 w 2919051"/>
                    <a:gd name="connsiteY8" fmla="*/ 394447 h 1710201"/>
                    <a:gd name="connsiteX9" fmla="*/ 1012557 w 2919051"/>
                    <a:gd name="connsiteY9" fmla="*/ 251012 h 1710201"/>
                    <a:gd name="connsiteX10" fmla="*/ 1215757 w 2919051"/>
                    <a:gd name="connsiteY10" fmla="*/ 119529 h 1710201"/>
                    <a:gd name="connsiteX11" fmla="*/ 1395051 w 2919051"/>
                    <a:gd name="connsiteY11" fmla="*/ 53788 h 1710201"/>
                    <a:gd name="connsiteX12" fmla="*/ 1592274 w 2919051"/>
                    <a:gd name="connsiteY12" fmla="*/ 11953 h 1710201"/>
                    <a:gd name="connsiteX13" fmla="*/ 1771568 w 2919051"/>
                    <a:gd name="connsiteY13" fmla="*/ 0 h 1710201"/>
                    <a:gd name="connsiteX14" fmla="*/ 1980745 w 2919051"/>
                    <a:gd name="connsiteY14" fmla="*/ 35859 h 1710201"/>
                    <a:gd name="connsiteX15" fmla="*/ 2160039 w 2919051"/>
                    <a:gd name="connsiteY15" fmla="*/ 95623 h 1710201"/>
                    <a:gd name="connsiteX16" fmla="*/ 2315427 w 2919051"/>
                    <a:gd name="connsiteY16" fmla="*/ 191247 h 1710201"/>
                    <a:gd name="connsiteX17" fmla="*/ 2476792 w 2919051"/>
                    <a:gd name="connsiteY17" fmla="*/ 322729 h 1710201"/>
                    <a:gd name="connsiteX18" fmla="*/ 2572416 w 2919051"/>
                    <a:gd name="connsiteY18" fmla="*/ 430306 h 1710201"/>
                    <a:gd name="connsiteX19" fmla="*/ 2662063 w 2919051"/>
                    <a:gd name="connsiteY19" fmla="*/ 603623 h 1710201"/>
                    <a:gd name="connsiteX20" fmla="*/ 2721827 w 2919051"/>
                    <a:gd name="connsiteY20" fmla="*/ 717176 h 1710201"/>
                    <a:gd name="connsiteX21" fmla="*/ 2751710 w 2919051"/>
                    <a:gd name="connsiteY21" fmla="*/ 818776 h 1710201"/>
                    <a:gd name="connsiteX22" fmla="*/ 2793545 w 2919051"/>
                    <a:gd name="connsiteY22" fmla="*/ 854635 h 1710201"/>
                    <a:gd name="connsiteX23" fmla="*/ 2829404 w 2919051"/>
                    <a:gd name="connsiteY23" fmla="*/ 866588 h 1710201"/>
                    <a:gd name="connsiteX24" fmla="*/ 2871239 w 2919051"/>
                    <a:gd name="connsiteY24" fmla="*/ 872564 h 1710201"/>
                    <a:gd name="connsiteX25" fmla="*/ 2919051 w 2919051"/>
                    <a:gd name="connsiteY25" fmla="*/ 878541 h 1710201"/>
                    <a:gd name="connsiteX26" fmla="*/ 2919051 w 2919051"/>
                    <a:gd name="connsiteY26" fmla="*/ 1093694 h 1710201"/>
                    <a:gd name="connsiteX27" fmla="*/ 2781592 w 2919051"/>
                    <a:gd name="connsiteY27" fmla="*/ 1093694 h 1710201"/>
                    <a:gd name="connsiteX28" fmla="*/ 2787568 w 2919051"/>
                    <a:gd name="connsiteY28" fmla="*/ 1643529 h 1710201"/>
                    <a:gd name="connsiteX29" fmla="*/ 2506674 w 2919051"/>
                    <a:gd name="connsiteY29" fmla="*/ 1655482 h 1710201"/>
                    <a:gd name="connsiteX30" fmla="*/ 2500698 w 2919051"/>
                    <a:gd name="connsiteY30" fmla="*/ 1362635 h 1710201"/>
                    <a:gd name="connsiteX31" fmla="*/ 2488745 w 2919051"/>
                    <a:gd name="connsiteY31" fmla="*/ 1075764 h 1710201"/>
                    <a:gd name="connsiteX32" fmla="*/ 2482768 w 2919051"/>
                    <a:gd name="connsiteY32" fmla="*/ 890494 h 1710201"/>
                    <a:gd name="connsiteX33" fmla="*/ 2405074 w 2919051"/>
                    <a:gd name="connsiteY33" fmla="*/ 687294 h 1710201"/>
                    <a:gd name="connsiteX34" fmla="*/ 2333357 w 2919051"/>
                    <a:gd name="connsiteY34" fmla="*/ 573741 h 1710201"/>
                    <a:gd name="connsiteX35" fmla="*/ 2166016 w 2919051"/>
                    <a:gd name="connsiteY35" fmla="*/ 400423 h 1710201"/>
                    <a:gd name="connsiteX36" fmla="*/ 2010627 w 2919051"/>
                    <a:gd name="connsiteY36" fmla="*/ 328706 h 1710201"/>
                    <a:gd name="connsiteX37" fmla="*/ 1813404 w 2919051"/>
                    <a:gd name="connsiteY37" fmla="*/ 274917 h 1710201"/>
                    <a:gd name="connsiteX38" fmla="*/ 1658016 w 2919051"/>
                    <a:gd name="connsiteY38" fmla="*/ 286870 h 1710201"/>
                    <a:gd name="connsiteX39" fmla="*/ 1496651 w 2919051"/>
                    <a:gd name="connsiteY39" fmla="*/ 304800 h 1710201"/>
                    <a:gd name="connsiteX40" fmla="*/ 1335286 w 2919051"/>
                    <a:gd name="connsiteY40" fmla="*/ 370541 h 1710201"/>
                    <a:gd name="connsiteX41" fmla="*/ 1185874 w 2919051"/>
                    <a:gd name="connsiteY41" fmla="*/ 478117 h 1710201"/>
                    <a:gd name="connsiteX42" fmla="*/ 1066345 w 2919051"/>
                    <a:gd name="connsiteY42" fmla="*/ 615576 h 1710201"/>
                    <a:gd name="connsiteX43" fmla="*/ 988651 w 2919051"/>
                    <a:gd name="connsiteY43" fmla="*/ 759012 h 1710201"/>
                    <a:gd name="connsiteX44" fmla="*/ 934863 w 2919051"/>
                    <a:gd name="connsiteY44" fmla="*/ 950259 h 1710201"/>
                    <a:gd name="connsiteX45" fmla="*/ 928886 w 2919051"/>
                    <a:gd name="connsiteY45" fmla="*/ 1123576 h 1710201"/>
                    <a:gd name="connsiteX46" fmla="*/ 970721 w 2919051"/>
                    <a:gd name="connsiteY46" fmla="*/ 1272988 h 1710201"/>
                    <a:gd name="connsiteX47" fmla="*/ 1024510 w 2919051"/>
                    <a:gd name="connsiteY47" fmla="*/ 1410447 h 1710201"/>
                    <a:gd name="connsiteX48" fmla="*/ 1072321 w 2919051"/>
                    <a:gd name="connsiteY48" fmla="*/ 1518023 h 1710201"/>
                    <a:gd name="connsiteX49" fmla="*/ 1114157 w 2919051"/>
                    <a:gd name="connsiteY49" fmla="*/ 1631576 h 1710201"/>
                    <a:gd name="connsiteX50" fmla="*/ 1150016 w 2919051"/>
                    <a:gd name="connsiteY50" fmla="*/ 1703276 h 1710201"/>
                    <a:gd name="connsiteX51" fmla="*/ 1048406 w 2919051"/>
                    <a:gd name="connsiteY51" fmla="*/ 1709238 h 1710201"/>
                    <a:gd name="connsiteX52" fmla="*/ 749564 w 2919051"/>
                    <a:gd name="connsiteY52" fmla="*/ 1703158 h 1710201"/>
                    <a:gd name="connsiteX53" fmla="*/ 547077 w 2919051"/>
                    <a:gd name="connsiteY53" fmla="*/ 1695458 h 1710201"/>
                    <a:gd name="connsiteX54" fmla="*/ 235145 w 2919051"/>
                    <a:gd name="connsiteY54" fmla="*/ 1691161 h 1710201"/>
                    <a:gd name="connsiteX55" fmla="*/ 24963 w 2919051"/>
                    <a:gd name="connsiteY55" fmla="*/ 1685458 h 1710201"/>
                    <a:gd name="connsiteX56" fmla="*/ 4152 w 2919051"/>
                    <a:gd name="connsiteY56" fmla="*/ 1595438 h 1710201"/>
                    <a:gd name="connsiteX57" fmla="*/ 26439 w 2919051"/>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7636 w 2911724"/>
                    <a:gd name="connsiteY55" fmla="*/ 1685458 h 1710201"/>
                    <a:gd name="connsiteX56" fmla="*/ 15879 w 2911724"/>
                    <a:gd name="connsiteY56" fmla="*/ 1595438 h 1710201"/>
                    <a:gd name="connsiteX57" fmla="*/ 19112 w 2911724"/>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32581 w 2911724"/>
                    <a:gd name="connsiteY54" fmla="*/ 1700687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433387 w 2911724"/>
                    <a:gd name="connsiteY54" fmla="*/ 1700213 h 1710201"/>
                    <a:gd name="connsiteX55" fmla="*/ 232581 w 2911724"/>
                    <a:gd name="connsiteY55" fmla="*/ 1700687 h 1710201"/>
                    <a:gd name="connsiteX56" fmla="*/ 133350 w 2911724"/>
                    <a:gd name="connsiteY56" fmla="*/ 1695450 h 1710201"/>
                    <a:gd name="connsiteX57" fmla="*/ 17636 w 2911724"/>
                    <a:gd name="connsiteY57" fmla="*/ 1685458 h 1710201"/>
                    <a:gd name="connsiteX58" fmla="*/ 15879 w 2911724"/>
                    <a:gd name="connsiteY58" fmla="*/ 1595438 h 1710201"/>
                    <a:gd name="connsiteX59" fmla="*/ 19112 w 2911724"/>
                    <a:gd name="connsiteY59"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695458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704984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05241"/>
                    <a:gd name="connsiteX1" fmla="*/ 503206 w 2911724"/>
                    <a:gd name="connsiteY1" fmla="*/ 1494117 h 1705241"/>
                    <a:gd name="connsiteX2" fmla="*/ 497230 w 2911724"/>
                    <a:gd name="connsiteY2" fmla="*/ 1380564 h 1705241"/>
                    <a:gd name="connsiteX3" fmla="*/ 640665 w 2911724"/>
                    <a:gd name="connsiteY3" fmla="*/ 1380564 h 1705241"/>
                    <a:gd name="connsiteX4" fmla="*/ 634689 w 2911724"/>
                    <a:gd name="connsiteY4" fmla="*/ 1081741 h 1705241"/>
                    <a:gd name="connsiteX5" fmla="*/ 664571 w 2911724"/>
                    <a:gd name="connsiteY5" fmla="*/ 902447 h 1705241"/>
                    <a:gd name="connsiteX6" fmla="*/ 700430 w 2911724"/>
                    <a:gd name="connsiteY6" fmla="*/ 693270 h 1705241"/>
                    <a:gd name="connsiteX7" fmla="*/ 778124 w 2911724"/>
                    <a:gd name="connsiteY7" fmla="*/ 525929 h 1705241"/>
                    <a:gd name="connsiteX8" fmla="*/ 873747 w 2911724"/>
                    <a:gd name="connsiteY8" fmla="*/ 394447 h 1705241"/>
                    <a:gd name="connsiteX9" fmla="*/ 1005230 w 2911724"/>
                    <a:gd name="connsiteY9" fmla="*/ 251012 h 1705241"/>
                    <a:gd name="connsiteX10" fmla="*/ 1208430 w 2911724"/>
                    <a:gd name="connsiteY10" fmla="*/ 119529 h 1705241"/>
                    <a:gd name="connsiteX11" fmla="*/ 1387724 w 2911724"/>
                    <a:gd name="connsiteY11" fmla="*/ 53788 h 1705241"/>
                    <a:gd name="connsiteX12" fmla="*/ 1584947 w 2911724"/>
                    <a:gd name="connsiteY12" fmla="*/ 11953 h 1705241"/>
                    <a:gd name="connsiteX13" fmla="*/ 1764241 w 2911724"/>
                    <a:gd name="connsiteY13" fmla="*/ 0 h 1705241"/>
                    <a:gd name="connsiteX14" fmla="*/ 1973418 w 2911724"/>
                    <a:gd name="connsiteY14" fmla="*/ 35859 h 1705241"/>
                    <a:gd name="connsiteX15" fmla="*/ 2152712 w 2911724"/>
                    <a:gd name="connsiteY15" fmla="*/ 95623 h 1705241"/>
                    <a:gd name="connsiteX16" fmla="*/ 2308100 w 2911724"/>
                    <a:gd name="connsiteY16" fmla="*/ 191247 h 1705241"/>
                    <a:gd name="connsiteX17" fmla="*/ 2469465 w 2911724"/>
                    <a:gd name="connsiteY17" fmla="*/ 322729 h 1705241"/>
                    <a:gd name="connsiteX18" fmla="*/ 2565089 w 2911724"/>
                    <a:gd name="connsiteY18" fmla="*/ 430306 h 1705241"/>
                    <a:gd name="connsiteX19" fmla="*/ 2654736 w 2911724"/>
                    <a:gd name="connsiteY19" fmla="*/ 603623 h 1705241"/>
                    <a:gd name="connsiteX20" fmla="*/ 2714500 w 2911724"/>
                    <a:gd name="connsiteY20" fmla="*/ 717176 h 1705241"/>
                    <a:gd name="connsiteX21" fmla="*/ 2744383 w 2911724"/>
                    <a:gd name="connsiteY21" fmla="*/ 818776 h 1705241"/>
                    <a:gd name="connsiteX22" fmla="*/ 2786218 w 2911724"/>
                    <a:gd name="connsiteY22" fmla="*/ 854635 h 1705241"/>
                    <a:gd name="connsiteX23" fmla="*/ 2822077 w 2911724"/>
                    <a:gd name="connsiteY23" fmla="*/ 866588 h 1705241"/>
                    <a:gd name="connsiteX24" fmla="*/ 2863912 w 2911724"/>
                    <a:gd name="connsiteY24" fmla="*/ 872564 h 1705241"/>
                    <a:gd name="connsiteX25" fmla="*/ 2911724 w 2911724"/>
                    <a:gd name="connsiteY25" fmla="*/ 878541 h 1705241"/>
                    <a:gd name="connsiteX26" fmla="*/ 2911724 w 2911724"/>
                    <a:gd name="connsiteY26" fmla="*/ 1093694 h 1705241"/>
                    <a:gd name="connsiteX27" fmla="*/ 2774265 w 2911724"/>
                    <a:gd name="connsiteY27" fmla="*/ 1093694 h 1705241"/>
                    <a:gd name="connsiteX28" fmla="*/ 2780241 w 2911724"/>
                    <a:gd name="connsiteY28" fmla="*/ 1643529 h 1705241"/>
                    <a:gd name="connsiteX29" fmla="*/ 2499347 w 2911724"/>
                    <a:gd name="connsiteY29" fmla="*/ 1655482 h 1705241"/>
                    <a:gd name="connsiteX30" fmla="*/ 2493371 w 2911724"/>
                    <a:gd name="connsiteY30" fmla="*/ 1362635 h 1705241"/>
                    <a:gd name="connsiteX31" fmla="*/ 2481418 w 2911724"/>
                    <a:gd name="connsiteY31" fmla="*/ 1075764 h 1705241"/>
                    <a:gd name="connsiteX32" fmla="*/ 2475441 w 2911724"/>
                    <a:gd name="connsiteY32" fmla="*/ 890494 h 1705241"/>
                    <a:gd name="connsiteX33" fmla="*/ 2397747 w 2911724"/>
                    <a:gd name="connsiteY33" fmla="*/ 687294 h 1705241"/>
                    <a:gd name="connsiteX34" fmla="*/ 2326030 w 2911724"/>
                    <a:gd name="connsiteY34" fmla="*/ 573741 h 1705241"/>
                    <a:gd name="connsiteX35" fmla="*/ 2158689 w 2911724"/>
                    <a:gd name="connsiteY35" fmla="*/ 400423 h 1705241"/>
                    <a:gd name="connsiteX36" fmla="*/ 2003300 w 2911724"/>
                    <a:gd name="connsiteY36" fmla="*/ 328706 h 1705241"/>
                    <a:gd name="connsiteX37" fmla="*/ 1806077 w 2911724"/>
                    <a:gd name="connsiteY37" fmla="*/ 274917 h 1705241"/>
                    <a:gd name="connsiteX38" fmla="*/ 1650689 w 2911724"/>
                    <a:gd name="connsiteY38" fmla="*/ 286870 h 1705241"/>
                    <a:gd name="connsiteX39" fmla="*/ 1489324 w 2911724"/>
                    <a:gd name="connsiteY39" fmla="*/ 304800 h 1705241"/>
                    <a:gd name="connsiteX40" fmla="*/ 1327959 w 2911724"/>
                    <a:gd name="connsiteY40" fmla="*/ 370541 h 1705241"/>
                    <a:gd name="connsiteX41" fmla="*/ 1178547 w 2911724"/>
                    <a:gd name="connsiteY41" fmla="*/ 478117 h 1705241"/>
                    <a:gd name="connsiteX42" fmla="*/ 1059018 w 2911724"/>
                    <a:gd name="connsiteY42" fmla="*/ 615576 h 1705241"/>
                    <a:gd name="connsiteX43" fmla="*/ 981324 w 2911724"/>
                    <a:gd name="connsiteY43" fmla="*/ 759012 h 1705241"/>
                    <a:gd name="connsiteX44" fmla="*/ 927536 w 2911724"/>
                    <a:gd name="connsiteY44" fmla="*/ 950259 h 1705241"/>
                    <a:gd name="connsiteX45" fmla="*/ 921559 w 2911724"/>
                    <a:gd name="connsiteY45" fmla="*/ 1123576 h 1705241"/>
                    <a:gd name="connsiteX46" fmla="*/ 963394 w 2911724"/>
                    <a:gd name="connsiteY46" fmla="*/ 1272988 h 1705241"/>
                    <a:gd name="connsiteX47" fmla="*/ 1017183 w 2911724"/>
                    <a:gd name="connsiteY47" fmla="*/ 1410447 h 1705241"/>
                    <a:gd name="connsiteX48" fmla="*/ 1064994 w 2911724"/>
                    <a:gd name="connsiteY48" fmla="*/ 1518023 h 1705241"/>
                    <a:gd name="connsiteX49" fmla="*/ 1106830 w 2911724"/>
                    <a:gd name="connsiteY49" fmla="*/ 1631576 h 1705241"/>
                    <a:gd name="connsiteX50" fmla="*/ 1142689 w 2911724"/>
                    <a:gd name="connsiteY50" fmla="*/ 1703276 h 1705241"/>
                    <a:gd name="connsiteX51" fmla="*/ 1041079 w 2911724"/>
                    <a:gd name="connsiteY51" fmla="*/ 1694949 h 1705241"/>
                    <a:gd name="connsiteX52" fmla="*/ 742237 w 2911724"/>
                    <a:gd name="connsiteY52" fmla="*/ 1703158 h 1705241"/>
                    <a:gd name="connsiteX53" fmla="*/ 623887 w 2911724"/>
                    <a:gd name="connsiteY53" fmla="*/ 1704975 h 1705241"/>
                    <a:gd name="connsiteX54" fmla="*/ 539750 w 2911724"/>
                    <a:gd name="connsiteY54" fmla="*/ 1704984 h 1705241"/>
                    <a:gd name="connsiteX55" fmla="*/ 433387 w 2911724"/>
                    <a:gd name="connsiteY55" fmla="*/ 1700213 h 1705241"/>
                    <a:gd name="connsiteX56" fmla="*/ 232581 w 2911724"/>
                    <a:gd name="connsiteY56" fmla="*/ 1700687 h 1705241"/>
                    <a:gd name="connsiteX57" fmla="*/ 133350 w 2911724"/>
                    <a:gd name="connsiteY57" fmla="*/ 1695450 h 1705241"/>
                    <a:gd name="connsiteX58" fmla="*/ 17636 w 2911724"/>
                    <a:gd name="connsiteY58" fmla="*/ 1685458 h 1705241"/>
                    <a:gd name="connsiteX59" fmla="*/ 15879 w 2911724"/>
                    <a:gd name="connsiteY59" fmla="*/ 1595438 h 1705241"/>
                    <a:gd name="connsiteX60" fmla="*/ 19112 w 2911724"/>
                    <a:gd name="connsiteY60" fmla="*/ 1505910 h 1705241"/>
                    <a:gd name="connsiteX0" fmla="*/ 11180 w 2903792"/>
                    <a:gd name="connsiteY0" fmla="*/ 1500094 h 1705241"/>
                    <a:gd name="connsiteX1" fmla="*/ 495274 w 2903792"/>
                    <a:gd name="connsiteY1" fmla="*/ 1494117 h 1705241"/>
                    <a:gd name="connsiteX2" fmla="*/ 489298 w 2903792"/>
                    <a:gd name="connsiteY2" fmla="*/ 1380564 h 1705241"/>
                    <a:gd name="connsiteX3" fmla="*/ 632733 w 2903792"/>
                    <a:gd name="connsiteY3" fmla="*/ 1380564 h 1705241"/>
                    <a:gd name="connsiteX4" fmla="*/ 626757 w 2903792"/>
                    <a:gd name="connsiteY4" fmla="*/ 1081741 h 1705241"/>
                    <a:gd name="connsiteX5" fmla="*/ 656639 w 2903792"/>
                    <a:gd name="connsiteY5" fmla="*/ 902447 h 1705241"/>
                    <a:gd name="connsiteX6" fmla="*/ 692498 w 2903792"/>
                    <a:gd name="connsiteY6" fmla="*/ 693270 h 1705241"/>
                    <a:gd name="connsiteX7" fmla="*/ 770192 w 2903792"/>
                    <a:gd name="connsiteY7" fmla="*/ 525929 h 1705241"/>
                    <a:gd name="connsiteX8" fmla="*/ 865815 w 2903792"/>
                    <a:gd name="connsiteY8" fmla="*/ 394447 h 1705241"/>
                    <a:gd name="connsiteX9" fmla="*/ 997298 w 2903792"/>
                    <a:gd name="connsiteY9" fmla="*/ 251012 h 1705241"/>
                    <a:gd name="connsiteX10" fmla="*/ 1200498 w 2903792"/>
                    <a:gd name="connsiteY10" fmla="*/ 119529 h 1705241"/>
                    <a:gd name="connsiteX11" fmla="*/ 1379792 w 2903792"/>
                    <a:gd name="connsiteY11" fmla="*/ 53788 h 1705241"/>
                    <a:gd name="connsiteX12" fmla="*/ 1577015 w 2903792"/>
                    <a:gd name="connsiteY12" fmla="*/ 11953 h 1705241"/>
                    <a:gd name="connsiteX13" fmla="*/ 1756309 w 2903792"/>
                    <a:gd name="connsiteY13" fmla="*/ 0 h 1705241"/>
                    <a:gd name="connsiteX14" fmla="*/ 1965486 w 2903792"/>
                    <a:gd name="connsiteY14" fmla="*/ 35859 h 1705241"/>
                    <a:gd name="connsiteX15" fmla="*/ 2144780 w 2903792"/>
                    <a:gd name="connsiteY15" fmla="*/ 95623 h 1705241"/>
                    <a:gd name="connsiteX16" fmla="*/ 2300168 w 2903792"/>
                    <a:gd name="connsiteY16" fmla="*/ 191247 h 1705241"/>
                    <a:gd name="connsiteX17" fmla="*/ 2461533 w 2903792"/>
                    <a:gd name="connsiteY17" fmla="*/ 322729 h 1705241"/>
                    <a:gd name="connsiteX18" fmla="*/ 2557157 w 2903792"/>
                    <a:gd name="connsiteY18" fmla="*/ 430306 h 1705241"/>
                    <a:gd name="connsiteX19" fmla="*/ 2646804 w 2903792"/>
                    <a:gd name="connsiteY19" fmla="*/ 603623 h 1705241"/>
                    <a:gd name="connsiteX20" fmla="*/ 2706568 w 2903792"/>
                    <a:gd name="connsiteY20" fmla="*/ 717176 h 1705241"/>
                    <a:gd name="connsiteX21" fmla="*/ 2736451 w 2903792"/>
                    <a:gd name="connsiteY21" fmla="*/ 818776 h 1705241"/>
                    <a:gd name="connsiteX22" fmla="*/ 2778286 w 2903792"/>
                    <a:gd name="connsiteY22" fmla="*/ 854635 h 1705241"/>
                    <a:gd name="connsiteX23" fmla="*/ 2814145 w 2903792"/>
                    <a:gd name="connsiteY23" fmla="*/ 866588 h 1705241"/>
                    <a:gd name="connsiteX24" fmla="*/ 2855980 w 2903792"/>
                    <a:gd name="connsiteY24" fmla="*/ 872564 h 1705241"/>
                    <a:gd name="connsiteX25" fmla="*/ 2903792 w 2903792"/>
                    <a:gd name="connsiteY25" fmla="*/ 878541 h 1705241"/>
                    <a:gd name="connsiteX26" fmla="*/ 2903792 w 2903792"/>
                    <a:gd name="connsiteY26" fmla="*/ 1093694 h 1705241"/>
                    <a:gd name="connsiteX27" fmla="*/ 2766333 w 2903792"/>
                    <a:gd name="connsiteY27" fmla="*/ 1093694 h 1705241"/>
                    <a:gd name="connsiteX28" fmla="*/ 2772309 w 2903792"/>
                    <a:gd name="connsiteY28" fmla="*/ 1643529 h 1705241"/>
                    <a:gd name="connsiteX29" fmla="*/ 2491415 w 2903792"/>
                    <a:gd name="connsiteY29" fmla="*/ 1655482 h 1705241"/>
                    <a:gd name="connsiteX30" fmla="*/ 2485439 w 2903792"/>
                    <a:gd name="connsiteY30" fmla="*/ 1362635 h 1705241"/>
                    <a:gd name="connsiteX31" fmla="*/ 2473486 w 2903792"/>
                    <a:gd name="connsiteY31" fmla="*/ 1075764 h 1705241"/>
                    <a:gd name="connsiteX32" fmla="*/ 2467509 w 2903792"/>
                    <a:gd name="connsiteY32" fmla="*/ 890494 h 1705241"/>
                    <a:gd name="connsiteX33" fmla="*/ 2389815 w 2903792"/>
                    <a:gd name="connsiteY33" fmla="*/ 687294 h 1705241"/>
                    <a:gd name="connsiteX34" fmla="*/ 2318098 w 2903792"/>
                    <a:gd name="connsiteY34" fmla="*/ 573741 h 1705241"/>
                    <a:gd name="connsiteX35" fmla="*/ 2150757 w 2903792"/>
                    <a:gd name="connsiteY35" fmla="*/ 400423 h 1705241"/>
                    <a:gd name="connsiteX36" fmla="*/ 1995368 w 2903792"/>
                    <a:gd name="connsiteY36" fmla="*/ 328706 h 1705241"/>
                    <a:gd name="connsiteX37" fmla="*/ 1798145 w 2903792"/>
                    <a:gd name="connsiteY37" fmla="*/ 274917 h 1705241"/>
                    <a:gd name="connsiteX38" fmla="*/ 1642757 w 2903792"/>
                    <a:gd name="connsiteY38" fmla="*/ 286870 h 1705241"/>
                    <a:gd name="connsiteX39" fmla="*/ 1481392 w 2903792"/>
                    <a:gd name="connsiteY39" fmla="*/ 304800 h 1705241"/>
                    <a:gd name="connsiteX40" fmla="*/ 1320027 w 2903792"/>
                    <a:gd name="connsiteY40" fmla="*/ 370541 h 1705241"/>
                    <a:gd name="connsiteX41" fmla="*/ 1170615 w 2903792"/>
                    <a:gd name="connsiteY41" fmla="*/ 478117 h 1705241"/>
                    <a:gd name="connsiteX42" fmla="*/ 1051086 w 2903792"/>
                    <a:gd name="connsiteY42" fmla="*/ 615576 h 1705241"/>
                    <a:gd name="connsiteX43" fmla="*/ 973392 w 2903792"/>
                    <a:gd name="connsiteY43" fmla="*/ 759012 h 1705241"/>
                    <a:gd name="connsiteX44" fmla="*/ 919604 w 2903792"/>
                    <a:gd name="connsiteY44" fmla="*/ 950259 h 1705241"/>
                    <a:gd name="connsiteX45" fmla="*/ 913627 w 2903792"/>
                    <a:gd name="connsiteY45" fmla="*/ 1123576 h 1705241"/>
                    <a:gd name="connsiteX46" fmla="*/ 955462 w 2903792"/>
                    <a:gd name="connsiteY46" fmla="*/ 1272988 h 1705241"/>
                    <a:gd name="connsiteX47" fmla="*/ 1009251 w 2903792"/>
                    <a:gd name="connsiteY47" fmla="*/ 1410447 h 1705241"/>
                    <a:gd name="connsiteX48" fmla="*/ 1057062 w 2903792"/>
                    <a:gd name="connsiteY48" fmla="*/ 1518023 h 1705241"/>
                    <a:gd name="connsiteX49" fmla="*/ 1098898 w 2903792"/>
                    <a:gd name="connsiteY49" fmla="*/ 1631576 h 1705241"/>
                    <a:gd name="connsiteX50" fmla="*/ 1134757 w 2903792"/>
                    <a:gd name="connsiteY50" fmla="*/ 1703276 h 1705241"/>
                    <a:gd name="connsiteX51" fmla="*/ 1033147 w 2903792"/>
                    <a:gd name="connsiteY51" fmla="*/ 1694949 h 1705241"/>
                    <a:gd name="connsiteX52" fmla="*/ 734305 w 2903792"/>
                    <a:gd name="connsiteY52" fmla="*/ 1703158 h 1705241"/>
                    <a:gd name="connsiteX53" fmla="*/ 615955 w 2903792"/>
                    <a:gd name="connsiteY53" fmla="*/ 1704975 h 1705241"/>
                    <a:gd name="connsiteX54" fmla="*/ 531818 w 2903792"/>
                    <a:gd name="connsiteY54" fmla="*/ 1704984 h 1705241"/>
                    <a:gd name="connsiteX55" fmla="*/ 425455 w 2903792"/>
                    <a:gd name="connsiteY55" fmla="*/ 1700213 h 1705241"/>
                    <a:gd name="connsiteX56" fmla="*/ 224649 w 2903792"/>
                    <a:gd name="connsiteY56" fmla="*/ 1700687 h 1705241"/>
                    <a:gd name="connsiteX57" fmla="*/ 125418 w 2903792"/>
                    <a:gd name="connsiteY57" fmla="*/ 1695450 h 1705241"/>
                    <a:gd name="connsiteX58" fmla="*/ 9704 w 2903792"/>
                    <a:gd name="connsiteY58" fmla="*/ 1685458 h 1705241"/>
                    <a:gd name="connsiteX59" fmla="*/ 6355 w 2903792"/>
                    <a:gd name="connsiteY59" fmla="*/ 1633538 h 1705241"/>
                    <a:gd name="connsiteX60" fmla="*/ 7947 w 2903792"/>
                    <a:gd name="connsiteY60" fmla="*/ 1595438 h 1705241"/>
                    <a:gd name="connsiteX61" fmla="*/ 11180 w 2903792"/>
                    <a:gd name="connsiteY61" fmla="*/ 1505910 h 1705241"/>
                    <a:gd name="connsiteX0" fmla="*/ 7467 w 2900079"/>
                    <a:gd name="connsiteY0" fmla="*/ 1500094 h 1705241"/>
                    <a:gd name="connsiteX1" fmla="*/ 491561 w 2900079"/>
                    <a:gd name="connsiteY1" fmla="*/ 1494117 h 1705241"/>
                    <a:gd name="connsiteX2" fmla="*/ 485585 w 2900079"/>
                    <a:gd name="connsiteY2" fmla="*/ 1380564 h 1705241"/>
                    <a:gd name="connsiteX3" fmla="*/ 629020 w 2900079"/>
                    <a:gd name="connsiteY3" fmla="*/ 1380564 h 1705241"/>
                    <a:gd name="connsiteX4" fmla="*/ 623044 w 2900079"/>
                    <a:gd name="connsiteY4" fmla="*/ 1081741 h 1705241"/>
                    <a:gd name="connsiteX5" fmla="*/ 652926 w 2900079"/>
                    <a:gd name="connsiteY5" fmla="*/ 902447 h 1705241"/>
                    <a:gd name="connsiteX6" fmla="*/ 688785 w 2900079"/>
                    <a:gd name="connsiteY6" fmla="*/ 693270 h 1705241"/>
                    <a:gd name="connsiteX7" fmla="*/ 766479 w 2900079"/>
                    <a:gd name="connsiteY7" fmla="*/ 525929 h 1705241"/>
                    <a:gd name="connsiteX8" fmla="*/ 862102 w 2900079"/>
                    <a:gd name="connsiteY8" fmla="*/ 394447 h 1705241"/>
                    <a:gd name="connsiteX9" fmla="*/ 993585 w 2900079"/>
                    <a:gd name="connsiteY9" fmla="*/ 251012 h 1705241"/>
                    <a:gd name="connsiteX10" fmla="*/ 1196785 w 2900079"/>
                    <a:gd name="connsiteY10" fmla="*/ 119529 h 1705241"/>
                    <a:gd name="connsiteX11" fmla="*/ 1376079 w 2900079"/>
                    <a:gd name="connsiteY11" fmla="*/ 53788 h 1705241"/>
                    <a:gd name="connsiteX12" fmla="*/ 1573302 w 2900079"/>
                    <a:gd name="connsiteY12" fmla="*/ 11953 h 1705241"/>
                    <a:gd name="connsiteX13" fmla="*/ 1752596 w 2900079"/>
                    <a:gd name="connsiteY13" fmla="*/ 0 h 1705241"/>
                    <a:gd name="connsiteX14" fmla="*/ 1961773 w 2900079"/>
                    <a:gd name="connsiteY14" fmla="*/ 35859 h 1705241"/>
                    <a:gd name="connsiteX15" fmla="*/ 2141067 w 2900079"/>
                    <a:gd name="connsiteY15" fmla="*/ 95623 h 1705241"/>
                    <a:gd name="connsiteX16" fmla="*/ 2296455 w 2900079"/>
                    <a:gd name="connsiteY16" fmla="*/ 191247 h 1705241"/>
                    <a:gd name="connsiteX17" fmla="*/ 2457820 w 2900079"/>
                    <a:gd name="connsiteY17" fmla="*/ 322729 h 1705241"/>
                    <a:gd name="connsiteX18" fmla="*/ 2553444 w 2900079"/>
                    <a:gd name="connsiteY18" fmla="*/ 430306 h 1705241"/>
                    <a:gd name="connsiteX19" fmla="*/ 2643091 w 2900079"/>
                    <a:gd name="connsiteY19" fmla="*/ 603623 h 1705241"/>
                    <a:gd name="connsiteX20" fmla="*/ 2702855 w 2900079"/>
                    <a:gd name="connsiteY20" fmla="*/ 717176 h 1705241"/>
                    <a:gd name="connsiteX21" fmla="*/ 2732738 w 2900079"/>
                    <a:gd name="connsiteY21" fmla="*/ 818776 h 1705241"/>
                    <a:gd name="connsiteX22" fmla="*/ 2774573 w 2900079"/>
                    <a:gd name="connsiteY22" fmla="*/ 854635 h 1705241"/>
                    <a:gd name="connsiteX23" fmla="*/ 2810432 w 2900079"/>
                    <a:gd name="connsiteY23" fmla="*/ 866588 h 1705241"/>
                    <a:gd name="connsiteX24" fmla="*/ 2852267 w 2900079"/>
                    <a:gd name="connsiteY24" fmla="*/ 872564 h 1705241"/>
                    <a:gd name="connsiteX25" fmla="*/ 2900079 w 2900079"/>
                    <a:gd name="connsiteY25" fmla="*/ 878541 h 1705241"/>
                    <a:gd name="connsiteX26" fmla="*/ 2900079 w 2900079"/>
                    <a:gd name="connsiteY26" fmla="*/ 1093694 h 1705241"/>
                    <a:gd name="connsiteX27" fmla="*/ 2762620 w 2900079"/>
                    <a:gd name="connsiteY27" fmla="*/ 1093694 h 1705241"/>
                    <a:gd name="connsiteX28" fmla="*/ 2768596 w 2900079"/>
                    <a:gd name="connsiteY28" fmla="*/ 1643529 h 1705241"/>
                    <a:gd name="connsiteX29" fmla="*/ 2487702 w 2900079"/>
                    <a:gd name="connsiteY29" fmla="*/ 1655482 h 1705241"/>
                    <a:gd name="connsiteX30" fmla="*/ 2481726 w 2900079"/>
                    <a:gd name="connsiteY30" fmla="*/ 1362635 h 1705241"/>
                    <a:gd name="connsiteX31" fmla="*/ 2469773 w 2900079"/>
                    <a:gd name="connsiteY31" fmla="*/ 1075764 h 1705241"/>
                    <a:gd name="connsiteX32" fmla="*/ 2463796 w 2900079"/>
                    <a:gd name="connsiteY32" fmla="*/ 890494 h 1705241"/>
                    <a:gd name="connsiteX33" fmla="*/ 2386102 w 2900079"/>
                    <a:gd name="connsiteY33" fmla="*/ 687294 h 1705241"/>
                    <a:gd name="connsiteX34" fmla="*/ 2314385 w 2900079"/>
                    <a:gd name="connsiteY34" fmla="*/ 573741 h 1705241"/>
                    <a:gd name="connsiteX35" fmla="*/ 2147044 w 2900079"/>
                    <a:gd name="connsiteY35" fmla="*/ 400423 h 1705241"/>
                    <a:gd name="connsiteX36" fmla="*/ 1991655 w 2900079"/>
                    <a:gd name="connsiteY36" fmla="*/ 328706 h 1705241"/>
                    <a:gd name="connsiteX37" fmla="*/ 1794432 w 2900079"/>
                    <a:gd name="connsiteY37" fmla="*/ 274917 h 1705241"/>
                    <a:gd name="connsiteX38" fmla="*/ 1639044 w 2900079"/>
                    <a:gd name="connsiteY38" fmla="*/ 286870 h 1705241"/>
                    <a:gd name="connsiteX39" fmla="*/ 1477679 w 2900079"/>
                    <a:gd name="connsiteY39" fmla="*/ 304800 h 1705241"/>
                    <a:gd name="connsiteX40" fmla="*/ 1316314 w 2900079"/>
                    <a:gd name="connsiteY40" fmla="*/ 370541 h 1705241"/>
                    <a:gd name="connsiteX41" fmla="*/ 1166902 w 2900079"/>
                    <a:gd name="connsiteY41" fmla="*/ 478117 h 1705241"/>
                    <a:gd name="connsiteX42" fmla="*/ 1047373 w 2900079"/>
                    <a:gd name="connsiteY42" fmla="*/ 615576 h 1705241"/>
                    <a:gd name="connsiteX43" fmla="*/ 969679 w 2900079"/>
                    <a:gd name="connsiteY43" fmla="*/ 759012 h 1705241"/>
                    <a:gd name="connsiteX44" fmla="*/ 915891 w 2900079"/>
                    <a:gd name="connsiteY44" fmla="*/ 950259 h 1705241"/>
                    <a:gd name="connsiteX45" fmla="*/ 909914 w 2900079"/>
                    <a:gd name="connsiteY45" fmla="*/ 1123576 h 1705241"/>
                    <a:gd name="connsiteX46" fmla="*/ 951749 w 2900079"/>
                    <a:gd name="connsiteY46" fmla="*/ 1272988 h 1705241"/>
                    <a:gd name="connsiteX47" fmla="*/ 1005538 w 2900079"/>
                    <a:gd name="connsiteY47" fmla="*/ 1410447 h 1705241"/>
                    <a:gd name="connsiteX48" fmla="*/ 1053349 w 2900079"/>
                    <a:gd name="connsiteY48" fmla="*/ 1518023 h 1705241"/>
                    <a:gd name="connsiteX49" fmla="*/ 1095185 w 2900079"/>
                    <a:gd name="connsiteY49" fmla="*/ 1631576 h 1705241"/>
                    <a:gd name="connsiteX50" fmla="*/ 1131044 w 2900079"/>
                    <a:gd name="connsiteY50" fmla="*/ 1703276 h 1705241"/>
                    <a:gd name="connsiteX51" fmla="*/ 1029434 w 2900079"/>
                    <a:gd name="connsiteY51" fmla="*/ 1694949 h 1705241"/>
                    <a:gd name="connsiteX52" fmla="*/ 730592 w 2900079"/>
                    <a:gd name="connsiteY52" fmla="*/ 1703158 h 1705241"/>
                    <a:gd name="connsiteX53" fmla="*/ 612242 w 2900079"/>
                    <a:gd name="connsiteY53" fmla="*/ 1704975 h 1705241"/>
                    <a:gd name="connsiteX54" fmla="*/ 528105 w 2900079"/>
                    <a:gd name="connsiteY54" fmla="*/ 1704984 h 1705241"/>
                    <a:gd name="connsiteX55" fmla="*/ 421742 w 2900079"/>
                    <a:gd name="connsiteY55" fmla="*/ 1700213 h 1705241"/>
                    <a:gd name="connsiteX56" fmla="*/ 220936 w 2900079"/>
                    <a:gd name="connsiteY56" fmla="*/ 1700687 h 1705241"/>
                    <a:gd name="connsiteX57" fmla="*/ 121705 w 2900079"/>
                    <a:gd name="connsiteY57" fmla="*/ 1695450 h 1705241"/>
                    <a:gd name="connsiteX58" fmla="*/ 5991 w 2900079"/>
                    <a:gd name="connsiteY58" fmla="*/ 1685458 h 1705241"/>
                    <a:gd name="connsiteX59" fmla="*/ 21696 w 2900079"/>
                    <a:gd name="connsiteY59" fmla="*/ 1647828 h 1705241"/>
                    <a:gd name="connsiteX60" fmla="*/ 4234 w 2900079"/>
                    <a:gd name="connsiteY60" fmla="*/ 1595438 h 1705241"/>
                    <a:gd name="connsiteX61" fmla="*/ 7467 w 2900079"/>
                    <a:gd name="connsiteY61" fmla="*/ 1505910 h 1705241"/>
                    <a:gd name="connsiteX0" fmla="*/ 12081 w 2904693"/>
                    <a:gd name="connsiteY0" fmla="*/ 1500094 h 1705241"/>
                    <a:gd name="connsiteX1" fmla="*/ 496175 w 2904693"/>
                    <a:gd name="connsiteY1" fmla="*/ 1494117 h 1705241"/>
                    <a:gd name="connsiteX2" fmla="*/ 490199 w 2904693"/>
                    <a:gd name="connsiteY2" fmla="*/ 1380564 h 1705241"/>
                    <a:gd name="connsiteX3" fmla="*/ 633634 w 2904693"/>
                    <a:gd name="connsiteY3" fmla="*/ 1380564 h 1705241"/>
                    <a:gd name="connsiteX4" fmla="*/ 627658 w 2904693"/>
                    <a:gd name="connsiteY4" fmla="*/ 1081741 h 1705241"/>
                    <a:gd name="connsiteX5" fmla="*/ 657540 w 2904693"/>
                    <a:gd name="connsiteY5" fmla="*/ 902447 h 1705241"/>
                    <a:gd name="connsiteX6" fmla="*/ 693399 w 2904693"/>
                    <a:gd name="connsiteY6" fmla="*/ 693270 h 1705241"/>
                    <a:gd name="connsiteX7" fmla="*/ 771093 w 2904693"/>
                    <a:gd name="connsiteY7" fmla="*/ 525929 h 1705241"/>
                    <a:gd name="connsiteX8" fmla="*/ 866716 w 2904693"/>
                    <a:gd name="connsiteY8" fmla="*/ 394447 h 1705241"/>
                    <a:gd name="connsiteX9" fmla="*/ 998199 w 2904693"/>
                    <a:gd name="connsiteY9" fmla="*/ 251012 h 1705241"/>
                    <a:gd name="connsiteX10" fmla="*/ 1201399 w 2904693"/>
                    <a:gd name="connsiteY10" fmla="*/ 119529 h 1705241"/>
                    <a:gd name="connsiteX11" fmla="*/ 1380693 w 2904693"/>
                    <a:gd name="connsiteY11" fmla="*/ 53788 h 1705241"/>
                    <a:gd name="connsiteX12" fmla="*/ 1577916 w 2904693"/>
                    <a:gd name="connsiteY12" fmla="*/ 11953 h 1705241"/>
                    <a:gd name="connsiteX13" fmla="*/ 1757210 w 2904693"/>
                    <a:gd name="connsiteY13" fmla="*/ 0 h 1705241"/>
                    <a:gd name="connsiteX14" fmla="*/ 1966387 w 2904693"/>
                    <a:gd name="connsiteY14" fmla="*/ 35859 h 1705241"/>
                    <a:gd name="connsiteX15" fmla="*/ 2145681 w 2904693"/>
                    <a:gd name="connsiteY15" fmla="*/ 95623 h 1705241"/>
                    <a:gd name="connsiteX16" fmla="*/ 2301069 w 2904693"/>
                    <a:gd name="connsiteY16" fmla="*/ 191247 h 1705241"/>
                    <a:gd name="connsiteX17" fmla="*/ 2462434 w 2904693"/>
                    <a:gd name="connsiteY17" fmla="*/ 322729 h 1705241"/>
                    <a:gd name="connsiteX18" fmla="*/ 2558058 w 2904693"/>
                    <a:gd name="connsiteY18" fmla="*/ 430306 h 1705241"/>
                    <a:gd name="connsiteX19" fmla="*/ 2647705 w 2904693"/>
                    <a:gd name="connsiteY19" fmla="*/ 603623 h 1705241"/>
                    <a:gd name="connsiteX20" fmla="*/ 2707469 w 2904693"/>
                    <a:gd name="connsiteY20" fmla="*/ 717176 h 1705241"/>
                    <a:gd name="connsiteX21" fmla="*/ 2737352 w 2904693"/>
                    <a:gd name="connsiteY21" fmla="*/ 818776 h 1705241"/>
                    <a:gd name="connsiteX22" fmla="*/ 2779187 w 2904693"/>
                    <a:gd name="connsiteY22" fmla="*/ 854635 h 1705241"/>
                    <a:gd name="connsiteX23" fmla="*/ 2815046 w 2904693"/>
                    <a:gd name="connsiteY23" fmla="*/ 866588 h 1705241"/>
                    <a:gd name="connsiteX24" fmla="*/ 2856881 w 2904693"/>
                    <a:gd name="connsiteY24" fmla="*/ 872564 h 1705241"/>
                    <a:gd name="connsiteX25" fmla="*/ 2904693 w 2904693"/>
                    <a:gd name="connsiteY25" fmla="*/ 878541 h 1705241"/>
                    <a:gd name="connsiteX26" fmla="*/ 2904693 w 2904693"/>
                    <a:gd name="connsiteY26" fmla="*/ 1093694 h 1705241"/>
                    <a:gd name="connsiteX27" fmla="*/ 2767234 w 2904693"/>
                    <a:gd name="connsiteY27" fmla="*/ 1093694 h 1705241"/>
                    <a:gd name="connsiteX28" fmla="*/ 2773210 w 2904693"/>
                    <a:gd name="connsiteY28" fmla="*/ 1643529 h 1705241"/>
                    <a:gd name="connsiteX29" fmla="*/ 2492316 w 2904693"/>
                    <a:gd name="connsiteY29" fmla="*/ 1655482 h 1705241"/>
                    <a:gd name="connsiteX30" fmla="*/ 2486340 w 2904693"/>
                    <a:gd name="connsiteY30" fmla="*/ 1362635 h 1705241"/>
                    <a:gd name="connsiteX31" fmla="*/ 2474387 w 2904693"/>
                    <a:gd name="connsiteY31" fmla="*/ 1075764 h 1705241"/>
                    <a:gd name="connsiteX32" fmla="*/ 2468410 w 2904693"/>
                    <a:gd name="connsiteY32" fmla="*/ 890494 h 1705241"/>
                    <a:gd name="connsiteX33" fmla="*/ 2390716 w 2904693"/>
                    <a:gd name="connsiteY33" fmla="*/ 687294 h 1705241"/>
                    <a:gd name="connsiteX34" fmla="*/ 2318999 w 2904693"/>
                    <a:gd name="connsiteY34" fmla="*/ 573741 h 1705241"/>
                    <a:gd name="connsiteX35" fmla="*/ 2151658 w 2904693"/>
                    <a:gd name="connsiteY35" fmla="*/ 400423 h 1705241"/>
                    <a:gd name="connsiteX36" fmla="*/ 1996269 w 2904693"/>
                    <a:gd name="connsiteY36" fmla="*/ 328706 h 1705241"/>
                    <a:gd name="connsiteX37" fmla="*/ 1799046 w 2904693"/>
                    <a:gd name="connsiteY37" fmla="*/ 274917 h 1705241"/>
                    <a:gd name="connsiteX38" fmla="*/ 1643658 w 2904693"/>
                    <a:gd name="connsiteY38" fmla="*/ 286870 h 1705241"/>
                    <a:gd name="connsiteX39" fmla="*/ 1482293 w 2904693"/>
                    <a:gd name="connsiteY39" fmla="*/ 304800 h 1705241"/>
                    <a:gd name="connsiteX40" fmla="*/ 1320928 w 2904693"/>
                    <a:gd name="connsiteY40" fmla="*/ 370541 h 1705241"/>
                    <a:gd name="connsiteX41" fmla="*/ 1171516 w 2904693"/>
                    <a:gd name="connsiteY41" fmla="*/ 478117 h 1705241"/>
                    <a:gd name="connsiteX42" fmla="*/ 1051987 w 2904693"/>
                    <a:gd name="connsiteY42" fmla="*/ 615576 h 1705241"/>
                    <a:gd name="connsiteX43" fmla="*/ 974293 w 2904693"/>
                    <a:gd name="connsiteY43" fmla="*/ 759012 h 1705241"/>
                    <a:gd name="connsiteX44" fmla="*/ 920505 w 2904693"/>
                    <a:gd name="connsiteY44" fmla="*/ 950259 h 1705241"/>
                    <a:gd name="connsiteX45" fmla="*/ 914528 w 2904693"/>
                    <a:gd name="connsiteY45" fmla="*/ 1123576 h 1705241"/>
                    <a:gd name="connsiteX46" fmla="*/ 956363 w 2904693"/>
                    <a:gd name="connsiteY46" fmla="*/ 1272988 h 1705241"/>
                    <a:gd name="connsiteX47" fmla="*/ 1010152 w 2904693"/>
                    <a:gd name="connsiteY47" fmla="*/ 1410447 h 1705241"/>
                    <a:gd name="connsiteX48" fmla="*/ 1057963 w 2904693"/>
                    <a:gd name="connsiteY48" fmla="*/ 1518023 h 1705241"/>
                    <a:gd name="connsiteX49" fmla="*/ 1099799 w 2904693"/>
                    <a:gd name="connsiteY49" fmla="*/ 1631576 h 1705241"/>
                    <a:gd name="connsiteX50" fmla="*/ 1135658 w 2904693"/>
                    <a:gd name="connsiteY50" fmla="*/ 1703276 h 1705241"/>
                    <a:gd name="connsiteX51" fmla="*/ 1034048 w 2904693"/>
                    <a:gd name="connsiteY51" fmla="*/ 1694949 h 1705241"/>
                    <a:gd name="connsiteX52" fmla="*/ 735206 w 2904693"/>
                    <a:gd name="connsiteY52" fmla="*/ 1703158 h 1705241"/>
                    <a:gd name="connsiteX53" fmla="*/ 616856 w 2904693"/>
                    <a:gd name="connsiteY53" fmla="*/ 1704975 h 1705241"/>
                    <a:gd name="connsiteX54" fmla="*/ 532719 w 2904693"/>
                    <a:gd name="connsiteY54" fmla="*/ 1704984 h 1705241"/>
                    <a:gd name="connsiteX55" fmla="*/ 426356 w 2904693"/>
                    <a:gd name="connsiteY55" fmla="*/ 1700213 h 1705241"/>
                    <a:gd name="connsiteX56" fmla="*/ 225550 w 2904693"/>
                    <a:gd name="connsiteY56" fmla="*/ 1700687 h 1705241"/>
                    <a:gd name="connsiteX57" fmla="*/ 126319 w 2904693"/>
                    <a:gd name="connsiteY57" fmla="*/ 1695450 h 1705241"/>
                    <a:gd name="connsiteX58" fmla="*/ 10605 w 2904693"/>
                    <a:gd name="connsiteY58" fmla="*/ 1685458 h 1705241"/>
                    <a:gd name="connsiteX59" fmla="*/ 4614 w 2904693"/>
                    <a:gd name="connsiteY59" fmla="*/ 1647828 h 1705241"/>
                    <a:gd name="connsiteX60" fmla="*/ 8848 w 2904693"/>
                    <a:gd name="connsiteY60" fmla="*/ 1595438 h 1705241"/>
                    <a:gd name="connsiteX61" fmla="*/ 12081 w 2904693"/>
                    <a:gd name="connsiteY61" fmla="*/ 1505910 h 1705241"/>
                    <a:gd name="connsiteX0" fmla="*/ 9410 w 2902022"/>
                    <a:gd name="connsiteY0" fmla="*/ 1500094 h 1705241"/>
                    <a:gd name="connsiteX1" fmla="*/ 493504 w 2902022"/>
                    <a:gd name="connsiteY1" fmla="*/ 1494117 h 1705241"/>
                    <a:gd name="connsiteX2" fmla="*/ 487528 w 2902022"/>
                    <a:gd name="connsiteY2" fmla="*/ 1380564 h 1705241"/>
                    <a:gd name="connsiteX3" fmla="*/ 630963 w 2902022"/>
                    <a:gd name="connsiteY3" fmla="*/ 1380564 h 1705241"/>
                    <a:gd name="connsiteX4" fmla="*/ 624987 w 2902022"/>
                    <a:gd name="connsiteY4" fmla="*/ 1081741 h 1705241"/>
                    <a:gd name="connsiteX5" fmla="*/ 654869 w 2902022"/>
                    <a:gd name="connsiteY5" fmla="*/ 902447 h 1705241"/>
                    <a:gd name="connsiteX6" fmla="*/ 690728 w 2902022"/>
                    <a:gd name="connsiteY6" fmla="*/ 693270 h 1705241"/>
                    <a:gd name="connsiteX7" fmla="*/ 768422 w 2902022"/>
                    <a:gd name="connsiteY7" fmla="*/ 525929 h 1705241"/>
                    <a:gd name="connsiteX8" fmla="*/ 864045 w 2902022"/>
                    <a:gd name="connsiteY8" fmla="*/ 394447 h 1705241"/>
                    <a:gd name="connsiteX9" fmla="*/ 995528 w 2902022"/>
                    <a:gd name="connsiteY9" fmla="*/ 251012 h 1705241"/>
                    <a:gd name="connsiteX10" fmla="*/ 1198728 w 2902022"/>
                    <a:gd name="connsiteY10" fmla="*/ 119529 h 1705241"/>
                    <a:gd name="connsiteX11" fmla="*/ 1378022 w 2902022"/>
                    <a:gd name="connsiteY11" fmla="*/ 53788 h 1705241"/>
                    <a:gd name="connsiteX12" fmla="*/ 1575245 w 2902022"/>
                    <a:gd name="connsiteY12" fmla="*/ 11953 h 1705241"/>
                    <a:gd name="connsiteX13" fmla="*/ 1754539 w 2902022"/>
                    <a:gd name="connsiteY13" fmla="*/ 0 h 1705241"/>
                    <a:gd name="connsiteX14" fmla="*/ 1963716 w 2902022"/>
                    <a:gd name="connsiteY14" fmla="*/ 35859 h 1705241"/>
                    <a:gd name="connsiteX15" fmla="*/ 2143010 w 2902022"/>
                    <a:gd name="connsiteY15" fmla="*/ 95623 h 1705241"/>
                    <a:gd name="connsiteX16" fmla="*/ 2298398 w 2902022"/>
                    <a:gd name="connsiteY16" fmla="*/ 191247 h 1705241"/>
                    <a:gd name="connsiteX17" fmla="*/ 2459763 w 2902022"/>
                    <a:gd name="connsiteY17" fmla="*/ 322729 h 1705241"/>
                    <a:gd name="connsiteX18" fmla="*/ 2555387 w 2902022"/>
                    <a:gd name="connsiteY18" fmla="*/ 430306 h 1705241"/>
                    <a:gd name="connsiteX19" fmla="*/ 2645034 w 2902022"/>
                    <a:gd name="connsiteY19" fmla="*/ 603623 h 1705241"/>
                    <a:gd name="connsiteX20" fmla="*/ 2704798 w 2902022"/>
                    <a:gd name="connsiteY20" fmla="*/ 717176 h 1705241"/>
                    <a:gd name="connsiteX21" fmla="*/ 2734681 w 2902022"/>
                    <a:gd name="connsiteY21" fmla="*/ 818776 h 1705241"/>
                    <a:gd name="connsiteX22" fmla="*/ 2776516 w 2902022"/>
                    <a:gd name="connsiteY22" fmla="*/ 854635 h 1705241"/>
                    <a:gd name="connsiteX23" fmla="*/ 2812375 w 2902022"/>
                    <a:gd name="connsiteY23" fmla="*/ 866588 h 1705241"/>
                    <a:gd name="connsiteX24" fmla="*/ 2854210 w 2902022"/>
                    <a:gd name="connsiteY24" fmla="*/ 872564 h 1705241"/>
                    <a:gd name="connsiteX25" fmla="*/ 2902022 w 2902022"/>
                    <a:gd name="connsiteY25" fmla="*/ 878541 h 1705241"/>
                    <a:gd name="connsiteX26" fmla="*/ 2902022 w 2902022"/>
                    <a:gd name="connsiteY26" fmla="*/ 1093694 h 1705241"/>
                    <a:gd name="connsiteX27" fmla="*/ 2764563 w 2902022"/>
                    <a:gd name="connsiteY27" fmla="*/ 1093694 h 1705241"/>
                    <a:gd name="connsiteX28" fmla="*/ 2770539 w 2902022"/>
                    <a:gd name="connsiteY28" fmla="*/ 1643529 h 1705241"/>
                    <a:gd name="connsiteX29" fmla="*/ 2489645 w 2902022"/>
                    <a:gd name="connsiteY29" fmla="*/ 1655482 h 1705241"/>
                    <a:gd name="connsiteX30" fmla="*/ 2483669 w 2902022"/>
                    <a:gd name="connsiteY30" fmla="*/ 1362635 h 1705241"/>
                    <a:gd name="connsiteX31" fmla="*/ 2471716 w 2902022"/>
                    <a:gd name="connsiteY31" fmla="*/ 1075764 h 1705241"/>
                    <a:gd name="connsiteX32" fmla="*/ 2465739 w 2902022"/>
                    <a:gd name="connsiteY32" fmla="*/ 890494 h 1705241"/>
                    <a:gd name="connsiteX33" fmla="*/ 2388045 w 2902022"/>
                    <a:gd name="connsiteY33" fmla="*/ 687294 h 1705241"/>
                    <a:gd name="connsiteX34" fmla="*/ 2316328 w 2902022"/>
                    <a:gd name="connsiteY34" fmla="*/ 573741 h 1705241"/>
                    <a:gd name="connsiteX35" fmla="*/ 2148987 w 2902022"/>
                    <a:gd name="connsiteY35" fmla="*/ 400423 h 1705241"/>
                    <a:gd name="connsiteX36" fmla="*/ 1993598 w 2902022"/>
                    <a:gd name="connsiteY36" fmla="*/ 328706 h 1705241"/>
                    <a:gd name="connsiteX37" fmla="*/ 1796375 w 2902022"/>
                    <a:gd name="connsiteY37" fmla="*/ 274917 h 1705241"/>
                    <a:gd name="connsiteX38" fmla="*/ 1640987 w 2902022"/>
                    <a:gd name="connsiteY38" fmla="*/ 286870 h 1705241"/>
                    <a:gd name="connsiteX39" fmla="*/ 1479622 w 2902022"/>
                    <a:gd name="connsiteY39" fmla="*/ 304800 h 1705241"/>
                    <a:gd name="connsiteX40" fmla="*/ 1318257 w 2902022"/>
                    <a:gd name="connsiteY40" fmla="*/ 370541 h 1705241"/>
                    <a:gd name="connsiteX41" fmla="*/ 1168845 w 2902022"/>
                    <a:gd name="connsiteY41" fmla="*/ 478117 h 1705241"/>
                    <a:gd name="connsiteX42" fmla="*/ 1049316 w 2902022"/>
                    <a:gd name="connsiteY42" fmla="*/ 615576 h 1705241"/>
                    <a:gd name="connsiteX43" fmla="*/ 971622 w 2902022"/>
                    <a:gd name="connsiteY43" fmla="*/ 759012 h 1705241"/>
                    <a:gd name="connsiteX44" fmla="*/ 917834 w 2902022"/>
                    <a:gd name="connsiteY44" fmla="*/ 950259 h 1705241"/>
                    <a:gd name="connsiteX45" fmla="*/ 911857 w 2902022"/>
                    <a:gd name="connsiteY45" fmla="*/ 1123576 h 1705241"/>
                    <a:gd name="connsiteX46" fmla="*/ 953692 w 2902022"/>
                    <a:gd name="connsiteY46" fmla="*/ 1272988 h 1705241"/>
                    <a:gd name="connsiteX47" fmla="*/ 1007481 w 2902022"/>
                    <a:gd name="connsiteY47" fmla="*/ 1410447 h 1705241"/>
                    <a:gd name="connsiteX48" fmla="*/ 1055292 w 2902022"/>
                    <a:gd name="connsiteY48" fmla="*/ 1518023 h 1705241"/>
                    <a:gd name="connsiteX49" fmla="*/ 1097128 w 2902022"/>
                    <a:gd name="connsiteY49" fmla="*/ 1631576 h 1705241"/>
                    <a:gd name="connsiteX50" fmla="*/ 1132987 w 2902022"/>
                    <a:gd name="connsiteY50" fmla="*/ 1703276 h 1705241"/>
                    <a:gd name="connsiteX51" fmla="*/ 1031377 w 2902022"/>
                    <a:gd name="connsiteY51" fmla="*/ 1694949 h 1705241"/>
                    <a:gd name="connsiteX52" fmla="*/ 732535 w 2902022"/>
                    <a:gd name="connsiteY52" fmla="*/ 1703158 h 1705241"/>
                    <a:gd name="connsiteX53" fmla="*/ 614185 w 2902022"/>
                    <a:gd name="connsiteY53" fmla="*/ 1704975 h 1705241"/>
                    <a:gd name="connsiteX54" fmla="*/ 530048 w 2902022"/>
                    <a:gd name="connsiteY54" fmla="*/ 1704984 h 1705241"/>
                    <a:gd name="connsiteX55" fmla="*/ 423685 w 2902022"/>
                    <a:gd name="connsiteY55" fmla="*/ 1700213 h 1705241"/>
                    <a:gd name="connsiteX56" fmla="*/ 222879 w 2902022"/>
                    <a:gd name="connsiteY56" fmla="*/ 1700687 h 1705241"/>
                    <a:gd name="connsiteX57" fmla="*/ 123648 w 2902022"/>
                    <a:gd name="connsiteY57" fmla="*/ 1695450 h 1705241"/>
                    <a:gd name="connsiteX58" fmla="*/ 7934 w 2902022"/>
                    <a:gd name="connsiteY58" fmla="*/ 1685458 h 1705241"/>
                    <a:gd name="connsiteX59" fmla="*/ 11469 w 2902022"/>
                    <a:gd name="connsiteY59" fmla="*/ 1647828 h 1705241"/>
                    <a:gd name="connsiteX60" fmla="*/ 6177 w 2902022"/>
                    <a:gd name="connsiteY60" fmla="*/ 1595438 h 1705241"/>
                    <a:gd name="connsiteX61" fmla="*/ 9410 w 2902022"/>
                    <a:gd name="connsiteY61" fmla="*/ 1505910 h 1705241"/>
                    <a:gd name="connsiteX0" fmla="*/ 9410 w 2902022"/>
                    <a:gd name="connsiteY0" fmla="*/ 1500094 h 1705048"/>
                    <a:gd name="connsiteX1" fmla="*/ 493504 w 2902022"/>
                    <a:gd name="connsiteY1" fmla="*/ 1494117 h 1705048"/>
                    <a:gd name="connsiteX2" fmla="*/ 487528 w 2902022"/>
                    <a:gd name="connsiteY2" fmla="*/ 1380564 h 1705048"/>
                    <a:gd name="connsiteX3" fmla="*/ 630963 w 2902022"/>
                    <a:gd name="connsiteY3" fmla="*/ 1380564 h 1705048"/>
                    <a:gd name="connsiteX4" fmla="*/ 624987 w 2902022"/>
                    <a:gd name="connsiteY4" fmla="*/ 1081741 h 1705048"/>
                    <a:gd name="connsiteX5" fmla="*/ 654869 w 2902022"/>
                    <a:gd name="connsiteY5" fmla="*/ 902447 h 1705048"/>
                    <a:gd name="connsiteX6" fmla="*/ 690728 w 2902022"/>
                    <a:gd name="connsiteY6" fmla="*/ 693270 h 1705048"/>
                    <a:gd name="connsiteX7" fmla="*/ 768422 w 2902022"/>
                    <a:gd name="connsiteY7" fmla="*/ 525929 h 1705048"/>
                    <a:gd name="connsiteX8" fmla="*/ 864045 w 2902022"/>
                    <a:gd name="connsiteY8" fmla="*/ 394447 h 1705048"/>
                    <a:gd name="connsiteX9" fmla="*/ 995528 w 2902022"/>
                    <a:gd name="connsiteY9" fmla="*/ 251012 h 1705048"/>
                    <a:gd name="connsiteX10" fmla="*/ 1198728 w 2902022"/>
                    <a:gd name="connsiteY10" fmla="*/ 119529 h 1705048"/>
                    <a:gd name="connsiteX11" fmla="*/ 1378022 w 2902022"/>
                    <a:gd name="connsiteY11" fmla="*/ 53788 h 1705048"/>
                    <a:gd name="connsiteX12" fmla="*/ 1575245 w 2902022"/>
                    <a:gd name="connsiteY12" fmla="*/ 11953 h 1705048"/>
                    <a:gd name="connsiteX13" fmla="*/ 1754539 w 2902022"/>
                    <a:gd name="connsiteY13" fmla="*/ 0 h 1705048"/>
                    <a:gd name="connsiteX14" fmla="*/ 1963716 w 2902022"/>
                    <a:gd name="connsiteY14" fmla="*/ 35859 h 1705048"/>
                    <a:gd name="connsiteX15" fmla="*/ 2143010 w 2902022"/>
                    <a:gd name="connsiteY15" fmla="*/ 95623 h 1705048"/>
                    <a:gd name="connsiteX16" fmla="*/ 2298398 w 2902022"/>
                    <a:gd name="connsiteY16" fmla="*/ 191247 h 1705048"/>
                    <a:gd name="connsiteX17" fmla="*/ 2459763 w 2902022"/>
                    <a:gd name="connsiteY17" fmla="*/ 322729 h 1705048"/>
                    <a:gd name="connsiteX18" fmla="*/ 2555387 w 2902022"/>
                    <a:gd name="connsiteY18" fmla="*/ 430306 h 1705048"/>
                    <a:gd name="connsiteX19" fmla="*/ 2645034 w 2902022"/>
                    <a:gd name="connsiteY19" fmla="*/ 603623 h 1705048"/>
                    <a:gd name="connsiteX20" fmla="*/ 2704798 w 2902022"/>
                    <a:gd name="connsiteY20" fmla="*/ 717176 h 1705048"/>
                    <a:gd name="connsiteX21" fmla="*/ 2734681 w 2902022"/>
                    <a:gd name="connsiteY21" fmla="*/ 818776 h 1705048"/>
                    <a:gd name="connsiteX22" fmla="*/ 2776516 w 2902022"/>
                    <a:gd name="connsiteY22" fmla="*/ 854635 h 1705048"/>
                    <a:gd name="connsiteX23" fmla="*/ 2812375 w 2902022"/>
                    <a:gd name="connsiteY23" fmla="*/ 866588 h 1705048"/>
                    <a:gd name="connsiteX24" fmla="*/ 2854210 w 2902022"/>
                    <a:gd name="connsiteY24" fmla="*/ 872564 h 1705048"/>
                    <a:gd name="connsiteX25" fmla="*/ 2902022 w 2902022"/>
                    <a:gd name="connsiteY25" fmla="*/ 878541 h 1705048"/>
                    <a:gd name="connsiteX26" fmla="*/ 2902022 w 2902022"/>
                    <a:gd name="connsiteY26" fmla="*/ 1093694 h 1705048"/>
                    <a:gd name="connsiteX27" fmla="*/ 2764563 w 2902022"/>
                    <a:gd name="connsiteY27" fmla="*/ 1093694 h 1705048"/>
                    <a:gd name="connsiteX28" fmla="*/ 2770539 w 2902022"/>
                    <a:gd name="connsiteY28" fmla="*/ 1643529 h 1705048"/>
                    <a:gd name="connsiteX29" fmla="*/ 2489645 w 2902022"/>
                    <a:gd name="connsiteY29" fmla="*/ 1655482 h 1705048"/>
                    <a:gd name="connsiteX30" fmla="*/ 2483669 w 2902022"/>
                    <a:gd name="connsiteY30" fmla="*/ 1362635 h 1705048"/>
                    <a:gd name="connsiteX31" fmla="*/ 2471716 w 2902022"/>
                    <a:gd name="connsiteY31" fmla="*/ 1075764 h 1705048"/>
                    <a:gd name="connsiteX32" fmla="*/ 2465739 w 2902022"/>
                    <a:gd name="connsiteY32" fmla="*/ 890494 h 1705048"/>
                    <a:gd name="connsiteX33" fmla="*/ 2388045 w 2902022"/>
                    <a:gd name="connsiteY33" fmla="*/ 687294 h 1705048"/>
                    <a:gd name="connsiteX34" fmla="*/ 2316328 w 2902022"/>
                    <a:gd name="connsiteY34" fmla="*/ 573741 h 1705048"/>
                    <a:gd name="connsiteX35" fmla="*/ 2148987 w 2902022"/>
                    <a:gd name="connsiteY35" fmla="*/ 400423 h 1705048"/>
                    <a:gd name="connsiteX36" fmla="*/ 1993598 w 2902022"/>
                    <a:gd name="connsiteY36" fmla="*/ 328706 h 1705048"/>
                    <a:gd name="connsiteX37" fmla="*/ 1796375 w 2902022"/>
                    <a:gd name="connsiteY37" fmla="*/ 274917 h 1705048"/>
                    <a:gd name="connsiteX38" fmla="*/ 1640987 w 2902022"/>
                    <a:gd name="connsiteY38" fmla="*/ 286870 h 1705048"/>
                    <a:gd name="connsiteX39" fmla="*/ 1479622 w 2902022"/>
                    <a:gd name="connsiteY39" fmla="*/ 304800 h 1705048"/>
                    <a:gd name="connsiteX40" fmla="*/ 1318257 w 2902022"/>
                    <a:gd name="connsiteY40" fmla="*/ 370541 h 1705048"/>
                    <a:gd name="connsiteX41" fmla="*/ 1168845 w 2902022"/>
                    <a:gd name="connsiteY41" fmla="*/ 478117 h 1705048"/>
                    <a:gd name="connsiteX42" fmla="*/ 1049316 w 2902022"/>
                    <a:gd name="connsiteY42" fmla="*/ 615576 h 1705048"/>
                    <a:gd name="connsiteX43" fmla="*/ 971622 w 2902022"/>
                    <a:gd name="connsiteY43" fmla="*/ 759012 h 1705048"/>
                    <a:gd name="connsiteX44" fmla="*/ 917834 w 2902022"/>
                    <a:gd name="connsiteY44" fmla="*/ 950259 h 1705048"/>
                    <a:gd name="connsiteX45" fmla="*/ 911857 w 2902022"/>
                    <a:gd name="connsiteY45" fmla="*/ 1123576 h 1705048"/>
                    <a:gd name="connsiteX46" fmla="*/ 953692 w 2902022"/>
                    <a:gd name="connsiteY46" fmla="*/ 1272988 h 1705048"/>
                    <a:gd name="connsiteX47" fmla="*/ 1007481 w 2902022"/>
                    <a:gd name="connsiteY47" fmla="*/ 1410447 h 1705048"/>
                    <a:gd name="connsiteX48" fmla="*/ 1055292 w 2902022"/>
                    <a:gd name="connsiteY48" fmla="*/ 1518023 h 1705048"/>
                    <a:gd name="connsiteX49" fmla="*/ 1097128 w 2902022"/>
                    <a:gd name="connsiteY49" fmla="*/ 1631576 h 1705048"/>
                    <a:gd name="connsiteX50" fmla="*/ 1132987 w 2902022"/>
                    <a:gd name="connsiteY50" fmla="*/ 1703276 h 1705048"/>
                    <a:gd name="connsiteX51" fmla="*/ 1031377 w 2902022"/>
                    <a:gd name="connsiteY51" fmla="*/ 1694949 h 1705048"/>
                    <a:gd name="connsiteX52" fmla="*/ 732535 w 2902022"/>
                    <a:gd name="connsiteY52" fmla="*/ 1703158 h 1705048"/>
                    <a:gd name="connsiteX53" fmla="*/ 615647 w 2902022"/>
                    <a:gd name="connsiteY53" fmla="*/ 1700212 h 1705048"/>
                    <a:gd name="connsiteX54" fmla="*/ 530048 w 2902022"/>
                    <a:gd name="connsiteY54" fmla="*/ 1704984 h 1705048"/>
                    <a:gd name="connsiteX55" fmla="*/ 423685 w 2902022"/>
                    <a:gd name="connsiteY55" fmla="*/ 1700213 h 1705048"/>
                    <a:gd name="connsiteX56" fmla="*/ 222879 w 2902022"/>
                    <a:gd name="connsiteY56" fmla="*/ 1700687 h 1705048"/>
                    <a:gd name="connsiteX57" fmla="*/ 123648 w 2902022"/>
                    <a:gd name="connsiteY57" fmla="*/ 1695450 h 1705048"/>
                    <a:gd name="connsiteX58" fmla="*/ 7934 w 2902022"/>
                    <a:gd name="connsiteY58" fmla="*/ 1685458 h 1705048"/>
                    <a:gd name="connsiteX59" fmla="*/ 11469 w 2902022"/>
                    <a:gd name="connsiteY59" fmla="*/ 1647828 h 1705048"/>
                    <a:gd name="connsiteX60" fmla="*/ 6177 w 2902022"/>
                    <a:gd name="connsiteY60" fmla="*/ 1595438 h 1705048"/>
                    <a:gd name="connsiteX61" fmla="*/ 9410 w 2902022"/>
                    <a:gd name="connsiteY61" fmla="*/ 1505910 h 1705048"/>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732535 w 2902022"/>
                    <a:gd name="connsiteY52" fmla="*/ 1703158 h 1705111"/>
                    <a:gd name="connsiteX53" fmla="*/ 615647 w 2902022"/>
                    <a:gd name="connsiteY53" fmla="*/ 1700212 h 1705111"/>
                    <a:gd name="connsiteX54" fmla="*/ 538175 w 2902022"/>
                    <a:gd name="connsiteY54" fmla="*/ 1705048 h 1705111"/>
                    <a:gd name="connsiteX55" fmla="*/ 423685 w 2902022"/>
                    <a:gd name="connsiteY55" fmla="*/ 1700213 h 1705111"/>
                    <a:gd name="connsiteX56" fmla="*/ 222879 w 2902022"/>
                    <a:gd name="connsiteY56" fmla="*/ 1700687 h 1705111"/>
                    <a:gd name="connsiteX57" fmla="*/ 123648 w 2902022"/>
                    <a:gd name="connsiteY57" fmla="*/ 1695450 h 1705111"/>
                    <a:gd name="connsiteX58" fmla="*/ 7934 w 2902022"/>
                    <a:gd name="connsiteY58" fmla="*/ 1685458 h 1705111"/>
                    <a:gd name="connsiteX59" fmla="*/ 11469 w 2902022"/>
                    <a:gd name="connsiteY59" fmla="*/ 1647828 h 1705111"/>
                    <a:gd name="connsiteX60" fmla="*/ 6177 w 2902022"/>
                    <a:gd name="connsiteY60" fmla="*/ 1595438 h 1705111"/>
                    <a:gd name="connsiteX61" fmla="*/ 9410 w 2902022"/>
                    <a:gd name="connsiteY61" fmla="*/ 1505910 h 170511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695450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9410 w 2902022"/>
                    <a:gd name="connsiteY0" fmla="*/ 1500094 h 1705391"/>
                    <a:gd name="connsiteX1" fmla="*/ 493504 w 2902022"/>
                    <a:gd name="connsiteY1" fmla="*/ 1494117 h 1705391"/>
                    <a:gd name="connsiteX2" fmla="*/ 487528 w 2902022"/>
                    <a:gd name="connsiteY2" fmla="*/ 1380564 h 1705391"/>
                    <a:gd name="connsiteX3" fmla="*/ 630963 w 2902022"/>
                    <a:gd name="connsiteY3" fmla="*/ 1380564 h 1705391"/>
                    <a:gd name="connsiteX4" fmla="*/ 624987 w 2902022"/>
                    <a:gd name="connsiteY4" fmla="*/ 1081741 h 1705391"/>
                    <a:gd name="connsiteX5" fmla="*/ 654869 w 2902022"/>
                    <a:gd name="connsiteY5" fmla="*/ 902447 h 1705391"/>
                    <a:gd name="connsiteX6" fmla="*/ 690728 w 2902022"/>
                    <a:gd name="connsiteY6" fmla="*/ 693270 h 1705391"/>
                    <a:gd name="connsiteX7" fmla="*/ 768422 w 2902022"/>
                    <a:gd name="connsiteY7" fmla="*/ 525929 h 1705391"/>
                    <a:gd name="connsiteX8" fmla="*/ 864045 w 2902022"/>
                    <a:gd name="connsiteY8" fmla="*/ 394447 h 1705391"/>
                    <a:gd name="connsiteX9" fmla="*/ 995528 w 2902022"/>
                    <a:gd name="connsiteY9" fmla="*/ 251012 h 1705391"/>
                    <a:gd name="connsiteX10" fmla="*/ 1198728 w 2902022"/>
                    <a:gd name="connsiteY10" fmla="*/ 119529 h 1705391"/>
                    <a:gd name="connsiteX11" fmla="*/ 1378022 w 2902022"/>
                    <a:gd name="connsiteY11" fmla="*/ 53788 h 1705391"/>
                    <a:gd name="connsiteX12" fmla="*/ 1575245 w 2902022"/>
                    <a:gd name="connsiteY12" fmla="*/ 11953 h 1705391"/>
                    <a:gd name="connsiteX13" fmla="*/ 1754539 w 2902022"/>
                    <a:gd name="connsiteY13" fmla="*/ 0 h 1705391"/>
                    <a:gd name="connsiteX14" fmla="*/ 1963716 w 2902022"/>
                    <a:gd name="connsiteY14" fmla="*/ 35859 h 1705391"/>
                    <a:gd name="connsiteX15" fmla="*/ 2143010 w 2902022"/>
                    <a:gd name="connsiteY15" fmla="*/ 95623 h 1705391"/>
                    <a:gd name="connsiteX16" fmla="*/ 2298398 w 2902022"/>
                    <a:gd name="connsiteY16" fmla="*/ 191247 h 1705391"/>
                    <a:gd name="connsiteX17" fmla="*/ 2459763 w 2902022"/>
                    <a:gd name="connsiteY17" fmla="*/ 322729 h 1705391"/>
                    <a:gd name="connsiteX18" fmla="*/ 2555387 w 2902022"/>
                    <a:gd name="connsiteY18" fmla="*/ 430306 h 1705391"/>
                    <a:gd name="connsiteX19" fmla="*/ 2645034 w 2902022"/>
                    <a:gd name="connsiteY19" fmla="*/ 603623 h 1705391"/>
                    <a:gd name="connsiteX20" fmla="*/ 2704798 w 2902022"/>
                    <a:gd name="connsiteY20" fmla="*/ 717176 h 1705391"/>
                    <a:gd name="connsiteX21" fmla="*/ 2734681 w 2902022"/>
                    <a:gd name="connsiteY21" fmla="*/ 818776 h 1705391"/>
                    <a:gd name="connsiteX22" fmla="*/ 2776516 w 2902022"/>
                    <a:gd name="connsiteY22" fmla="*/ 854635 h 1705391"/>
                    <a:gd name="connsiteX23" fmla="*/ 2812375 w 2902022"/>
                    <a:gd name="connsiteY23" fmla="*/ 866588 h 1705391"/>
                    <a:gd name="connsiteX24" fmla="*/ 2854210 w 2902022"/>
                    <a:gd name="connsiteY24" fmla="*/ 872564 h 1705391"/>
                    <a:gd name="connsiteX25" fmla="*/ 2902022 w 2902022"/>
                    <a:gd name="connsiteY25" fmla="*/ 878541 h 1705391"/>
                    <a:gd name="connsiteX26" fmla="*/ 2902022 w 2902022"/>
                    <a:gd name="connsiteY26" fmla="*/ 1093694 h 1705391"/>
                    <a:gd name="connsiteX27" fmla="*/ 2764563 w 2902022"/>
                    <a:gd name="connsiteY27" fmla="*/ 1093694 h 1705391"/>
                    <a:gd name="connsiteX28" fmla="*/ 2770539 w 2902022"/>
                    <a:gd name="connsiteY28" fmla="*/ 1643529 h 1705391"/>
                    <a:gd name="connsiteX29" fmla="*/ 2489645 w 2902022"/>
                    <a:gd name="connsiteY29" fmla="*/ 1655482 h 1705391"/>
                    <a:gd name="connsiteX30" fmla="*/ 2483669 w 2902022"/>
                    <a:gd name="connsiteY30" fmla="*/ 1362635 h 1705391"/>
                    <a:gd name="connsiteX31" fmla="*/ 2471716 w 2902022"/>
                    <a:gd name="connsiteY31" fmla="*/ 1075764 h 1705391"/>
                    <a:gd name="connsiteX32" fmla="*/ 2465739 w 2902022"/>
                    <a:gd name="connsiteY32" fmla="*/ 890494 h 1705391"/>
                    <a:gd name="connsiteX33" fmla="*/ 2388045 w 2902022"/>
                    <a:gd name="connsiteY33" fmla="*/ 687294 h 1705391"/>
                    <a:gd name="connsiteX34" fmla="*/ 2316328 w 2902022"/>
                    <a:gd name="connsiteY34" fmla="*/ 573741 h 1705391"/>
                    <a:gd name="connsiteX35" fmla="*/ 2148987 w 2902022"/>
                    <a:gd name="connsiteY35" fmla="*/ 400423 h 1705391"/>
                    <a:gd name="connsiteX36" fmla="*/ 1993598 w 2902022"/>
                    <a:gd name="connsiteY36" fmla="*/ 328706 h 1705391"/>
                    <a:gd name="connsiteX37" fmla="*/ 1796375 w 2902022"/>
                    <a:gd name="connsiteY37" fmla="*/ 274917 h 1705391"/>
                    <a:gd name="connsiteX38" fmla="*/ 1640987 w 2902022"/>
                    <a:gd name="connsiteY38" fmla="*/ 286870 h 1705391"/>
                    <a:gd name="connsiteX39" fmla="*/ 1479622 w 2902022"/>
                    <a:gd name="connsiteY39" fmla="*/ 304800 h 1705391"/>
                    <a:gd name="connsiteX40" fmla="*/ 1318257 w 2902022"/>
                    <a:gd name="connsiteY40" fmla="*/ 370541 h 1705391"/>
                    <a:gd name="connsiteX41" fmla="*/ 1168845 w 2902022"/>
                    <a:gd name="connsiteY41" fmla="*/ 478117 h 1705391"/>
                    <a:gd name="connsiteX42" fmla="*/ 1049316 w 2902022"/>
                    <a:gd name="connsiteY42" fmla="*/ 615576 h 1705391"/>
                    <a:gd name="connsiteX43" fmla="*/ 971622 w 2902022"/>
                    <a:gd name="connsiteY43" fmla="*/ 759012 h 1705391"/>
                    <a:gd name="connsiteX44" fmla="*/ 917834 w 2902022"/>
                    <a:gd name="connsiteY44" fmla="*/ 950259 h 1705391"/>
                    <a:gd name="connsiteX45" fmla="*/ 911857 w 2902022"/>
                    <a:gd name="connsiteY45" fmla="*/ 1123576 h 1705391"/>
                    <a:gd name="connsiteX46" fmla="*/ 953692 w 2902022"/>
                    <a:gd name="connsiteY46" fmla="*/ 1272988 h 1705391"/>
                    <a:gd name="connsiteX47" fmla="*/ 1007481 w 2902022"/>
                    <a:gd name="connsiteY47" fmla="*/ 1410447 h 1705391"/>
                    <a:gd name="connsiteX48" fmla="*/ 1055292 w 2902022"/>
                    <a:gd name="connsiteY48" fmla="*/ 1518023 h 1705391"/>
                    <a:gd name="connsiteX49" fmla="*/ 1097128 w 2902022"/>
                    <a:gd name="connsiteY49" fmla="*/ 1631576 h 1705391"/>
                    <a:gd name="connsiteX50" fmla="*/ 1132987 w 2902022"/>
                    <a:gd name="connsiteY50" fmla="*/ 1703276 h 1705391"/>
                    <a:gd name="connsiteX51" fmla="*/ 1031377 w 2902022"/>
                    <a:gd name="connsiteY51" fmla="*/ 1694949 h 1705391"/>
                    <a:gd name="connsiteX52" fmla="*/ 881062 w 2902022"/>
                    <a:gd name="connsiteY52" fmla="*/ 1705111 h 1705391"/>
                    <a:gd name="connsiteX53" fmla="*/ 732535 w 2902022"/>
                    <a:gd name="connsiteY53" fmla="*/ 1703158 h 1705391"/>
                    <a:gd name="connsiteX54" fmla="*/ 615647 w 2902022"/>
                    <a:gd name="connsiteY54" fmla="*/ 1700212 h 1705391"/>
                    <a:gd name="connsiteX55" fmla="*/ 538175 w 2902022"/>
                    <a:gd name="connsiteY55" fmla="*/ 1705048 h 1705391"/>
                    <a:gd name="connsiteX56" fmla="*/ 423685 w 2902022"/>
                    <a:gd name="connsiteY56" fmla="*/ 1700213 h 1705391"/>
                    <a:gd name="connsiteX57" fmla="*/ 222879 w 2902022"/>
                    <a:gd name="connsiteY57" fmla="*/ 1700687 h 1705391"/>
                    <a:gd name="connsiteX58" fmla="*/ 123648 w 2902022"/>
                    <a:gd name="connsiteY58" fmla="*/ 1695450 h 1705391"/>
                    <a:gd name="connsiteX59" fmla="*/ 7934 w 2902022"/>
                    <a:gd name="connsiteY59" fmla="*/ 1685458 h 1705391"/>
                    <a:gd name="connsiteX60" fmla="*/ 11469 w 2902022"/>
                    <a:gd name="connsiteY60" fmla="*/ 1647828 h 1705391"/>
                    <a:gd name="connsiteX61" fmla="*/ 6177 w 2902022"/>
                    <a:gd name="connsiteY61" fmla="*/ 1595438 h 1705391"/>
                    <a:gd name="connsiteX62" fmla="*/ 9410 w 2902022"/>
                    <a:gd name="connsiteY62" fmla="*/ 1505910 h 170539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705111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15959 w 2908571"/>
                    <a:gd name="connsiteY0" fmla="*/ 1500094 h 1707977"/>
                    <a:gd name="connsiteX1" fmla="*/ 500053 w 2908571"/>
                    <a:gd name="connsiteY1" fmla="*/ 1494117 h 1707977"/>
                    <a:gd name="connsiteX2" fmla="*/ 494077 w 2908571"/>
                    <a:gd name="connsiteY2" fmla="*/ 1380564 h 1707977"/>
                    <a:gd name="connsiteX3" fmla="*/ 637512 w 2908571"/>
                    <a:gd name="connsiteY3" fmla="*/ 1380564 h 1707977"/>
                    <a:gd name="connsiteX4" fmla="*/ 631536 w 2908571"/>
                    <a:gd name="connsiteY4" fmla="*/ 1081741 h 1707977"/>
                    <a:gd name="connsiteX5" fmla="*/ 661418 w 2908571"/>
                    <a:gd name="connsiteY5" fmla="*/ 902447 h 1707977"/>
                    <a:gd name="connsiteX6" fmla="*/ 697277 w 2908571"/>
                    <a:gd name="connsiteY6" fmla="*/ 693270 h 1707977"/>
                    <a:gd name="connsiteX7" fmla="*/ 774971 w 2908571"/>
                    <a:gd name="connsiteY7" fmla="*/ 525929 h 1707977"/>
                    <a:gd name="connsiteX8" fmla="*/ 870594 w 2908571"/>
                    <a:gd name="connsiteY8" fmla="*/ 394447 h 1707977"/>
                    <a:gd name="connsiteX9" fmla="*/ 1002077 w 2908571"/>
                    <a:gd name="connsiteY9" fmla="*/ 251012 h 1707977"/>
                    <a:gd name="connsiteX10" fmla="*/ 1205277 w 2908571"/>
                    <a:gd name="connsiteY10" fmla="*/ 119529 h 1707977"/>
                    <a:gd name="connsiteX11" fmla="*/ 1384571 w 2908571"/>
                    <a:gd name="connsiteY11" fmla="*/ 53788 h 1707977"/>
                    <a:gd name="connsiteX12" fmla="*/ 1581794 w 2908571"/>
                    <a:gd name="connsiteY12" fmla="*/ 11953 h 1707977"/>
                    <a:gd name="connsiteX13" fmla="*/ 1761088 w 2908571"/>
                    <a:gd name="connsiteY13" fmla="*/ 0 h 1707977"/>
                    <a:gd name="connsiteX14" fmla="*/ 1970265 w 2908571"/>
                    <a:gd name="connsiteY14" fmla="*/ 35859 h 1707977"/>
                    <a:gd name="connsiteX15" fmla="*/ 2149559 w 2908571"/>
                    <a:gd name="connsiteY15" fmla="*/ 95623 h 1707977"/>
                    <a:gd name="connsiteX16" fmla="*/ 2304947 w 2908571"/>
                    <a:gd name="connsiteY16" fmla="*/ 191247 h 1707977"/>
                    <a:gd name="connsiteX17" fmla="*/ 2466312 w 2908571"/>
                    <a:gd name="connsiteY17" fmla="*/ 322729 h 1707977"/>
                    <a:gd name="connsiteX18" fmla="*/ 2561936 w 2908571"/>
                    <a:gd name="connsiteY18" fmla="*/ 430306 h 1707977"/>
                    <a:gd name="connsiteX19" fmla="*/ 2651583 w 2908571"/>
                    <a:gd name="connsiteY19" fmla="*/ 603623 h 1707977"/>
                    <a:gd name="connsiteX20" fmla="*/ 2711347 w 2908571"/>
                    <a:gd name="connsiteY20" fmla="*/ 717176 h 1707977"/>
                    <a:gd name="connsiteX21" fmla="*/ 2741230 w 2908571"/>
                    <a:gd name="connsiteY21" fmla="*/ 818776 h 1707977"/>
                    <a:gd name="connsiteX22" fmla="*/ 2783065 w 2908571"/>
                    <a:gd name="connsiteY22" fmla="*/ 854635 h 1707977"/>
                    <a:gd name="connsiteX23" fmla="*/ 2818924 w 2908571"/>
                    <a:gd name="connsiteY23" fmla="*/ 866588 h 1707977"/>
                    <a:gd name="connsiteX24" fmla="*/ 2860759 w 2908571"/>
                    <a:gd name="connsiteY24" fmla="*/ 872564 h 1707977"/>
                    <a:gd name="connsiteX25" fmla="*/ 2908571 w 2908571"/>
                    <a:gd name="connsiteY25" fmla="*/ 878541 h 1707977"/>
                    <a:gd name="connsiteX26" fmla="*/ 2908571 w 2908571"/>
                    <a:gd name="connsiteY26" fmla="*/ 1093694 h 1707977"/>
                    <a:gd name="connsiteX27" fmla="*/ 2771112 w 2908571"/>
                    <a:gd name="connsiteY27" fmla="*/ 1093694 h 1707977"/>
                    <a:gd name="connsiteX28" fmla="*/ 2777088 w 2908571"/>
                    <a:gd name="connsiteY28" fmla="*/ 1643529 h 1707977"/>
                    <a:gd name="connsiteX29" fmla="*/ 2496194 w 2908571"/>
                    <a:gd name="connsiteY29" fmla="*/ 1655482 h 1707977"/>
                    <a:gd name="connsiteX30" fmla="*/ 2490218 w 2908571"/>
                    <a:gd name="connsiteY30" fmla="*/ 1362635 h 1707977"/>
                    <a:gd name="connsiteX31" fmla="*/ 2478265 w 2908571"/>
                    <a:gd name="connsiteY31" fmla="*/ 1075764 h 1707977"/>
                    <a:gd name="connsiteX32" fmla="*/ 2472288 w 2908571"/>
                    <a:gd name="connsiteY32" fmla="*/ 890494 h 1707977"/>
                    <a:gd name="connsiteX33" fmla="*/ 2394594 w 2908571"/>
                    <a:gd name="connsiteY33" fmla="*/ 687294 h 1707977"/>
                    <a:gd name="connsiteX34" fmla="*/ 2322877 w 2908571"/>
                    <a:gd name="connsiteY34" fmla="*/ 573741 h 1707977"/>
                    <a:gd name="connsiteX35" fmla="*/ 2155536 w 2908571"/>
                    <a:gd name="connsiteY35" fmla="*/ 400423 h 1707977"/>
                    <a:gd name="connsiteX36" fmla="*/ 2000147 w 2908571"/>
                    <a:gd name="connsiteY36" fmla="*/ 328706 h 1707977"/>
                    <a:gd name="connsiteX37" fmla="*/ 1802924 w 2908571"/>
                    <a:gd name="connsiteY37" fmla="*/ 274917 h 1707977"/>
                    <a:gd name="connsiteX38" fmla="*/ 1647536 w 2908571"/>
                    <a:gd name="connsiteY38" fmla="*/ 286870 h 1707977"/>
                    <a:gd name="connsiteX39" fmla="*/ 1486171 w 2908571"/>
                    <a:gd name="connsiteY39" fmla="*/ 304800 h 1707977"/>
                    <a:gd name="connsiteX40" fmla="*/ 1324806 w 2908571"/>
                    <a:gd name="connsiteY40" fmla="*/ 370541 h 1707977"/>
                    <a:gd name="connsiteX41" fmla="*/ 1175394 w 2908571"/>
                    <a:gd name="connsiteY41" fmla="*/ 478117 h 1707977"/>
                    <a:gd name="connsiteX42" fmla="*/ 1055865 w 2908571"/>
                    <a:gd name="connsiteY42" fmla="*/ 615576 h 1707977"/>
                    <a:gd name="connsiteX43" fmla="*/ 978171 w 2908571"/>
                    <a:gd name="connsiteY43" fmla="*/ 759012 h 1707977"/>
                    <a:gd name="connsiteX44" fmla="*/ 924383 w 2908571"/>
                    <a:gd name="connsiteY44" fmla="*/ 950259 h 1707977"/>
                    <a:gd name="connsiteX45" fmla="*/ 918406 w 2908571"/>
                    <a:gd name="connsiteY45" fmla="*/ 1123576 h 1707977"/>
                    <a:gd name="connsiteX46" fmla="*/ 960241 w 2908571"/>
                    <a:gd name="connsiteY46" fmla="*/ 1272988 h 1707977"/>
                    <a:gd name="connsiteX47" fmla="*/ 1014030 w 2908571"/>
                    <a:gd name="connsiteY47" fmla="*/ 1410447 h 1707977"/>
                    <a:gd name="connsiteX48" fmla="*/ 1061841 w 2908571"/>
                    <a:gd name="connsiteY48" fmla="*/ 1518023 h 1707977"/>
                    <a:gd name="connsiteX49" fmla="*/ 1103677 w 2908571"/>
                    <a:gd name="connsiteY49" fmla="*/ 1631576 h 1707977"/>
                    <a:gd name="connsiteX50" fmla="*/ 1139536 w 2908571"/>
                    <a:gd name="connsiteY50" fmla="*/ 1703276 h 1707977"/>
                    <a:gd name="connsiteX51" fmla="*/ 1037926 w 2908571"/>
                    <a:gd name="connsiteY51" fmla="*/ 1694949 h 1707977"/>
                    <a:gd name="connsiteX52" fmla="*/ 887611 w 2908571"/>
                    <a:gd name="connsiteY52" fmla="*/ 1705111 h 1707977"/>
                    <a:gd name="connsiteX53" fmla="*/ 739084 w 2908571"/>
                    <a:gd name="connsiteY53" fmla="*/ 1703158 h 1707977"/>
                    <a:gd name="connsiteX54" fmla="*/ 622196 w 2908571"/>
                    <a:gd name="connsiteY54" fmla="*/ 1700212 h 1707977"/>
                    <a:gd name="connsiteX55" fmla="*/ 544724 w 2908571"/>
                    <a:gd name="connsiteY55" fmla="*/ 1705048 h 1707977"/>
                    <a:gd name="connsiteX56" fmla="*/ 430234 w 2908571"/>
                    <a:gd name="connsiteY56" fmla="*/ 1700213 h 1707977"/>
                    <a:gd name="connsiteX57" fmla="*/ 229428 w 2908571"/>
                    <a:gd name="connsiteY57" fmla="*/ 1700687 h 1707977"/>
                    <a:gd name="connsiteX58" fmla="*/ 130197 w 2908571"/>
                    <a:gd name="connsiteY58" fmla="*/ 1695450 h 1707977"/>
                    <a:gd name="connsiteX59" fmla="*/ 6549 w 2908571"/>
                    <a:gd name="connsiteY59" fmla="*/ 1705111 h 1707977"/>
                    <a:gd name="connsiteX60" fmla="*/ 18018 w 2908571"/>
                    <a:gd name="connsiteY60" fmla="*/ 1647828 h 1707977"/>
                    <a:gd name="connsiteX61" fmla="*/ 12726 w 2908571"/>
                    <a:gd name="connsiteY61" fmla="*/ 1595438 h 1707977"/>
                    <a:gd name="connsiteX62" fmla="*/ 15959 w 2908571"/>
                    <a:gd name="connsiteY62" fmla="*/ 1505910 h 1707977"/>
                    <a:gd name="connsiteX0" fmla="*/ 11965 w 2904577"/>
                    <a:gd name="connsiteY0" fmla="*/ 1500094 h 1705111"/>
                    <a:gd name="connsiteX1" fmla="*/ 496059 w 2904577"/>
                    <a:gd name="connsiteY1" fmla="*/ 1494117 h 1705111"/>
                    <a:gd name="connsiteX2" fmla="*/ 490083 w 2904577"/>
                    <a:gd name="connsiteY2" fmla="*/ 1380564 h 1705111"/>
                    <a:gd name="connsiteX3" fmla="*/ 633518 w 2904577"/>
                    <a:gd name="connsiteY3" fmla="*/ 1380564 h 1705111"/>
                    <a:gd name="connsiteX4" fmla="*/ 627542 w 2904577"/>
                    <a:gd name="connsiteY4" fmla="*/ 1081741 h 1705111"/>
                    <a:gd name="connsiteX5" fmla="*/ 657424 w 2904577"/>
                    <a:gd name="connsiteY5" fmla="*/ 902447 h 1705111"/>
                    <a:gd name="connsiteX6" fmla="*/ 693283 w 2904577"/>
                    <a:gd name="connsiteY6" fmla="*/ 693270 h 1705111"/>
                    <a:gd name="connsiteX7" fmla="*/ 770977 w 2904577"/>
                    <a:gd name="connsiteY7" fmla="*/ 525929 h 1705111"/>
                    <a:gd name="connsiteX8" fmla="*/ 866600 w 2904577"/>
                    <a:gd name="connsiteY8" fmla="*/ 394447 h 1705111"/>
                    <a:gd name="connsiteX9" fmla="*/ 998083 w 2904577"/>
                    <a:gd name="connsiteY9" fmla="*/ 251012 h 1705111"/>
                    <a:gd name="connsiteX10" fmla="*/ 1201283 w 2904577"/>
                    <a:gd name="connsiteY10" fmla="*/ 119529 h 1705111"/>
                    <a:gd name="connsiteX11" fmla="*/ 1380577 w 2904577"/>
                    <a:gd name="connsiteY11" fmla="*/ 53788 h 1705111"/>
                    <a:gd name="connsiteX12" fmla="*/ 1577800 w 2904577"/>
                    <a:gd name="connsiteY12" fmla="*/ 11953 h 1705111"/>
                    <a:gd name="connsiteX13" fmla="*/ 1757094 w 2904577"/>
                    <a:gd name="connsiteY13" fmla="*/ 0 h 1705111"/>
                    <a:gd name="connsiteX14" fmla="*/ 1966271 w 2904577"/>
                    <a:gd name="connsiteY14" fmla="*/ 35859 h 1705111"/>
                    <a:gd name="connsiteX15" fmla="*/ 2145565 w 2904577"/>
                    <a:gd name="connsiteY15" fmla="*/ 95623 h 1705111"/>
                    <a:gd name="connsiteX16" fmla="*/ 2300953 w 2904577"/>
                    <a:gd name="connsiteY16" fmla="*/ 191247 h 1705111"/>
                    <a:gd name="connsiteX17" fmla="*/ 2462318 w 2904577"/>
                    <a:gd name="connsiteY17" fmla="*/ 322729 h 1705111"/>
                    <a:gd name="connsiteX18" fmla="*/ 2557942 w 2904577"/>
                    <a:gd name="connsiteY18" fmla="*/ 430306 h 1705111"/>
                    <a:gd name="connsiteX19" fmla="*/ 2647589 w 2904577"/>
                    <a:gd name="connsiteY19" fmla="*/ 603623 h 1705111"/>
                    <a:gd name="connsiteX20" fmla="*/ 2707353 w 2904577"/>
                    <a:gd name="connsiteY20" fmla="*/ 717176 h 1705111"/>
                    <a:gd name="connsiteX21" fmla="*/ 2737236 w 2904577"/>
                    <a:gd name="connsiteY21" fmla="*/ 818776 h 1705111"/>
                    <a:gd name="connsiteX22" fmla="*/ 2779071 w 2904577"/>
                    <a:gd name="connsiteY22" fmla="*/ 854635 h 1705111"/>
                    <a:gd name="connsiteX23" fmla="*/ 2814930 w 2904577"/>
                    <a:gd name="connsiteY23" fmla="*/ 866588 h 1705111"/>
                    <a:gd name="connsiteX24" fmla="*/ 2856765 w 2904577"/>
                    <a:gd name="connsiteY24" fmla="*/ 872564 h 1705111"/>
                    <a:gd name="connsiteX25" fmla="*/ 2904577 w 2904577"/>
                    <a:gd name="connsiteY25" fmla="*/ 878541 h 1705111"/>
                    <a:gd name="connsiteX26" fmla="*/ 2904577 w 2904577"/>
                    <a:gd name="connsiteY26" fmla="*/ 1093694 h 1705111"/>
                    <a:gd name="connsiteX27" fmla="*/ 2767118 w 2904577"/>
                    <a:gd name="connsiteY27" fmla="*/ 1093694 h 1705111"/>
                    <a:gd name="connsiteX28" fmla="*/ 2773094 w 2904577"/>
                    <a:gd name="connsiteY28" fmla="*/ 1643529 h 1705111"/>
                    <a:gd name="connsiteX29" fmla="*/ 2492200 w 2904577"/>
                    <a:gd name="connsiteY29" fmla="*/ 1655482 h 1705111"/>
                    <a:gd name="connsiteX30" fmla="*/ 2486224 w 2904577"/>
                    <a:gd name="connsiteY30" fmla="*/ 1362635 h 1705111"/>
                    <a:gd name="connsiteX31" fmla="*/ 2474271 w 2904577"/>
                    <a:gd name="connsiteY31" fmla="*/ 1075764 h 1705111"/>
                    <a:gd name="connsiteX32" fmla="*/ 2468294 w 2904577"/>
                    <a:gd name="connsiteY32" fmla="*/ 890494 h 1705111"/>
                    <a:gd name="connsiteX33" fmla="*/ 2390600 w 2904577"/>
                    <a:gd name="connsiteY33" fmla="*/ 687294 h 1705111"/>
                    <a:gd name="connsiteX34" fmla="*/ 2318883 w 2904577"/>
                    <a:gd name="connsiteY34" fmla="*/ 573741 h 1705111"/>
                    <a:gd name="connsiteX35" fmla="*/ 2151542 w 2904577"/>
                    <a:gd name="connsiteY35" fmla="*/ 400423 h 1705111"/>
                    <a:gd name="connsiteX36" fmla="*/ 1996153 w 2904577"/>
                    <a:gd name="connsiteY36" fmla="*/ 328706 h 1705111"/>
                    <a:gd name="connsiteX37" fmla="*/ 1798930 w 2904577"/>
                    <a:gd name="connsiteY37" fmla="*/ 274917 h 1705111"/>
                    <a:gd name="connsiteX38" fmla="*/ 1643542 w 2904577"/>
                    <a:gd name="connsiteY38" fmla="*/ 286870 h 1705111"/>
                    <a:gd name="connsiteX39" fmla="*/ 1482177 w 2904577"/>
                    <a:gd name="connsiteY39" fmla="*/ 304800 h 1705111"/>
                    <a:gd name="connsiteX40" fmla="*/ 1320812 w 2904577"/>
                    <a:gd name="connsiteY40" fmla="*/ 370541 h 1705111"/>
                    <a:gd name="connsiteX41" fmla="*/ 1171400 w 2904577"/>
                    <a:gd name="connsiteY41" fmla="*/ 478117 h 1705111"/>
                    <a:gd name="connsiteX42" fmla="*/ 1051871 w 2904577"/>
                    <a:gd name="connsiteY42" fmla="*/ 615576 h 1705111"/>
                    <a:gd name="connsiteX43" fmla="*/ 974177 w 2904577"/>
                    <a:gd name="connsiteY43" fmla="*/ 759012 h 1705111"/>
                    <a:gd name="connsiteX44" fmla="*/ 920389 w 2904577"/>
                    <a:gd name="connsiteY44" fmla="*/ 950259 h 1705111"/>
                    <a:gd name="connsiteX45" fmla="*/ 914412 w 2904577"/>
                    <a:gd name="connsiteY45" fmla="*/ 1123576 h 1705111"/>
                    <a:gd name="connsiteX46" fmla="*/ 956247 w 2904577"/>
                    <a:gd name="connsiteY46" fmla="*/ 1272988 h 1705111"/>
                    <a:gd name="connsiteX47" fmla="*/ 1010036 w 2904577"/>
                    <a:gd name="connsiteY47" fmla="*/ 1410447 h 1705111"/>
                    <a:gd name="connsiteX48" fmla="*/ 1057847 w 2904577"/>
                    <a:gd name="connsiteY48" fmla="*/ 1518023 h 1705111"/>
                    <a:gd name="connsiteX49" fmla="*/ 1099683 w 2904577"/>
                    <a:gd name="connsiteY49" fmla="*/ 1631576 h 1705111"/>
                    <a:gd name="connsiteX50" fmla="*/ 1135542 w 2904577"/>
                    <a:gd name="connsiteY50" fmla="*/ 1703276 h 1705111"/>
                    <a:gd name="connsiteX51" fmla="*/ 1033932 w 2904577"/>
                    <a:gd name="connsiteY51" fmla="*/ 1694949 h 1705111"/>
                    <a:gd name="connsiteX52" fmla="*/ 883617 w 2904577"/>
                    <a:gd name="connsiteY52" fmla="*/ 1705111 h 1705111"/>
                    <a:gd name="connsiteX53" fmla="*/ 735090 w 2904577"/>
                    <a:gd name="connsiteY53" fmla="*/ 1703158 h 1705111"/>
                    <a:gd name="connsiteX54" fmla="*/ 618202 w 2904577"/>
                    <a:gd name="connsiteY54" fmla="*/ 1700212 h 1705111"/>
                    <a:gd name="connsiteX55" fmla="*/ 540730 w 2904577"/>
                    <a:gd name="connsiteY55" fmla="*/ 1705048 h 1705111"/>
                    <a:gd name="connsiteX56" fmla="*/ 426240 w 2904577"/>
                    <a:gd name="connsiteY56" fmla="*/ 1700213 h 1705111"/>
                    <a:gd name="connsiteX57" fmla="*/ 225434 w 2904577"/>
                    <a:gd name="connsiteY57" fmla="*/ 1700687 h 1705111"/>
                    <a:gd name="connsiteX58" fmla="*/ 126203 w 2904577"/>
                    <a:gd name="connsiteY58" fmla="*/ 1695450 h 1705111"/>
                    <a:gd name="connsiteX59" fmla="*/ 7317 w 2904577"/>
                    <a:gd name="connsiteY59" fmla="*/ 1700347 h 1705111"/>
                    <a:gd name="connsiteX60" fmla="*/ 14024 w 2904577"/>
                    <a:gd name="connsiteY60" fmla="*/ 1647828 h 1705111"/>
                    <a:gd name="connsiteX61" fmla="*/ 8732 w 2904577"/>
                    <a:gd name="connsiteY61" fmla="*/ 1595438 h 1705111"/>
                    <a:gd name="connsiteX62" fmla="*/ 11965 w 2904577"/>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50121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86025 w 2897274"/>
                    <a:gd name="connsiteY30" fmla="*/ 1514475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1735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12439 w 2897274"/>
                    <a:gd name="connsiteY49" fmla="*/ 1556126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12439 w 2897274"/>
                    <a:gd name="connsiteY49" fmla="*/ 1556126 h 1705111"/>
                    <a:gd name="connsiteX50" fmla="*/ 1035222 w 2897274"/>
                    <a:gd name="connsiteY50" fmla="*/ 1655390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78918 w 2897274"/>
                    <a:gd name="connsiteY48" fmla="*/ 1434262 h 1705111"/>
                    <a:gd name="connsiteX49" fmla="*/ 1012439 w 2897274"/>
                    <a:gd name="connsiteY49" fmla="*/ 1556126 h 1705111"/>
                    <a:gd name="connsiteX50" fmla="*/ 1035222 w 2897274"/>
                    <a:gd name="connsiteY50" fmla="*/ 1655390 h 1705111"/>
                    <a:gd name="connsiteX51" fmla="*/ 1056791 w 2897274"/>
                    <a:gd name="connsiteY51" fmla="*/ 1698513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2179564"/>
                    <a:gd name="connsiteX1" fmla="*/ 488756 w 2897274"/>
                    <a:gd name="connsiteY1" fmla="*/ 1494117 h 2179564"/>
                    <a:gd name="connsiteX2" fmla="*/ 482780 w 2897274"/>
                    <a:gd name="connsiteY2" fmla="*/ 1380564 h 2179564"/>
                    <a:gd name="connsiteX3" fmla="*/ 626215 w 2897274"/>
                    <a:gd name="connsiteY3" fmla="*/ 1380564 h 2179564"/>
                    <a:gd name="connsiteX4" fmla="*/ 620239 w 2897274"/>
                    <a:gd name="connsiteY4" fmla="*/ 1081741 h 2179564"/>
                    <a:gd name="connsiteX5" fmla="*/ 631068 w 2897274"/>
                    <a:gd name="connsiteY5" fmla="*/ 902447 h 2179564"/>
                    <a:gd name="connsiteX6" fmla="*/ 685980 w 2897274"/>
                    <a:gd name="connsiteY6" fmla="*/ 693270 h 2179564"/>
                    <a:gd name="connsiteX7" fmla="*/ 763674 w 2897274"/>
                    <a:gd name="connsiteY7" fmla="*/ 525929 h 2179564"/>
                    <a:gd name="connsiteX8" fmla="*/ 859297 w 2897274"/>
                    <a:gd name="connsiteY8" fmla="*/ 394447 h 2179564"/>
                    <a:gd name="connsiteX9" fmla="*/ 990780 w 2897274"/>
                    <a:gd name="connsiteY9" fmla="*/ 251012 h 2179564"/>
                    <a:gd name="connsiteX10" fmla="*/ 1193980 w 2897274"/>
                    <a:gd name="connsiteY10" fmla="*/ 119529 h 2179564"/>
                    <a:gd name="connsiteX11" fmla="*/ 1373274 w 2897274"/>
                    <a:gd name="connsiteY11" fmla="*/ 53788 h 2179564"/>
                    <a:gd name="connsiteX12" fmla="*/ 1570497 w 2897274"/>
                    <a:gd name="connsiteY12" fmla="*/ 11953 h 2179564"/>
                    <a:gd name="connsiteX13" fmla="*/ 1749791 w 2897274"/>
                    <a:gd name="connsiteY13" fmla="*/ 0 h 2179564"/>
                    <a:gd name="connsiteX14" fmla="*/ 1958968 w 2897274"/>
                    <a:gd name="connsiteY14" fmla="*/ 35859 h 2179564"/>
                    <a:gd name="connsiteX15" fmla="*/ 2138262 w 2897274"/>
                    <a:gd name="connsiteY15" fmla="*/ 95623 h 2179564"/>
                    <a:gd name="connsiteX16" fmla="*/ 2293650 w 2897274"/>
                    <a:gd name="connsiteY16" fmla="*/ 191247 h 2179564"/>
                    <a:gd name="connsiteX17" fmla="*/ 2455015 w 2897274"/>
                    <a:gd name="connsiteY17" fmla="*/ 322729 h 2179564"/>
                    <a:gd name="connsiteX18" fmla="*/ 2550639 w 2897274"/>
                    <a:gd name="connsiteY18" fmla="*/ 430306 h 2179564"/>
                    <a:gd name="connsiteX19" fmla="*/ 2640286 w 2897274"/>
                    <a:gd name="connsiteY19" fmla="*/ 603623 h 2179564"/>
                    <a:gd name="connsiteX20" fmla="*/ 2700050 w 2897274"/>
                    <a:gd name="connsiteY20" fmla="*/ 717176 h 2179564"/>
                    <a:gd name="connsiteX21" fmla="*/ 2729933 w 2897274"/>
                    <a:gd name="connsiteY21" fmla="*/ 818776 h 2179564"/>
                    <a:gd name="connsiteX22" fmla="*/ 2771768 w 2897274"/>
                    <a:gd name="connsiteY22" fmla="*/ 854635 h 2179564"/>
                    <a:gd name="connsiteX23" fmla="*/ 2807627 w 2897274"/>
                    <a:gd name="connsiteY23" fmla="*/ 866588 h 2179564"/>
                    <a:gd name="connsiteX24" fmla="*/ 2849462 w 2897274"/>
                    <a:gd name="connsiteY24" fmla="*/ 872564 h 2179564"/>
                    <a:gd name="connsiteX25" fmla="*/ 2897274 w 2897274"/>
                    <a:gd name="connsiteY25" fmla="*/ 878541 h 2179564"/>
                    <a:gd name="connsiteX26" fmla="*/ 2897274 w 2897274"/>
                    <a:gd name="connsiteY26" fmla="*/ 1093694 h 2179564"/>
                    <a:gd name="connsiteX27" fmla="*/ 2759815 w 2897274"/>
                    <a:gd name="connsiteY27" fmla="*/ 1093694 h 2179564"/>
                    <a:gd name="connsiteX28" fmla="*/ 2765791 w 2897274"/>
                    <a:gd name="connsiteY28" fmla="*/ 1643529 h 2179564"/>
                    <a:gd name="connsiteX29" fmla="*/ 2484897 w 2897274"/>
                    <a:gd name="connsiteY29" fmla="*/ 1655482 h 2179564"/>
                    <a:gd name="connsiteX30" fmla="*/ 2476497 w 2897274"/>
                    <a:gd name="connsiteY30" fmla="*/ 1528764 h 2179564"/>
                    <a:gd name="connsiteX31" fmla="*/ 2478921 w 2897274"/>
                    <a:gd name="connsiteY31" fmla="*/ 1362635 h 2179564"/>
                    <a:gd name="connsiteX32" fmla="*/ 2466968 w 2897274"/>
                    <a:gd name="connsiteY32" fmla="*/ 1075764 h 2179564"/>
                    <a:gd name="connsiteX33" fmla="*/ 2460991 w 2897274"/>
                    <a:gd name="connsiteY33" fmla="*/ 890494 h 2179564"/>
                    <a:gd name="connsiteX34" fmla="*/ 2383297 w 2897274"/>
                    <a:gd name="connsiteY34" fmla="*/ 687294 h 2179564"/>
                    <a:gd name="connsiteX35" fmla="*/ 2311580 w 2897274"/>
                    <a:gd name="connsiteY35" fmla="*/ 573741 h 2179564"/>
                    <a:gd name="connsiteX36" fmla="*/ 2144239 w 2897274"/>
                    <a:gd name="connsiteY36" fmla="*/ 400423 h 2179564"/>
                    <a:gd name="connsiteX37" fmla="*/ 1988850 w 2897274"/>
                    <a:gd name="connsiteY37" fmla="*/ 328706 h 2179564"/>
                    <a:gd name="connsiteX38" fmla="*/ 1791627 w 2897274"/>
                    <a:gd name="connsiteY38" fmla="*/ 274917 h 2179564"/>
                    <a:gd name="connsiteX39" fmla="*/ 1636239 w 2897274"/>
                    <a:gd name="connsiteY39" fmla="*/ 286870 h 2179564"/>
                    <a:gd name="connsiteX40" fmla="*/ 1474874 w 2897274"/>
                    <a:gd name="connsiteY40" fmla="*/ 304800 h 2179564"/>
                    <a:gd name="connsiteX41" fmla="*/ 1313509 w 2897274"/>
                    <a:gd name="connsiteY41" fmla="*/ 370541 h 2179564"/>
                    <a:gd name="connsiteX42" fmla="*/ 1164097 w 2897274"/>
                    <a:gd name="connsiteY42" fmla="*/ 478117 h 2179564"/>
                    <a:gd name="connsiteX43" fmla="*/ 1044568 w 2897274"/>
                    <a:gd name="connsiteY43" fmla="*/ 615576 h 2179564"/>
                    <a:gd name="connsiteX44" fmla="*/ 966874 w 2897274"/>
                    <a:gd name="connsiteY44" fmla="*/ 759012 h 2179564"/>
                    <a:gd name="connsiteX45" fmla="*/ 913086 w 2897274"/>
                    <a:gd name="connsiteY45" fmla="*/ 950259 h 2179564"/>
                    <a:gd name="connsiteX46" fmla="*/ 907109 w 2897274"/>
                    <a:gd name="connsiteY46" fmla="*/ 1123576 h 2179564"/>
                    <a:gd name="connsiteX47" fmla="*/ 948944 w 2897274"/>
                    <a:gd name="connsiteY47" fmla="*/ 1272988 h 2179564"/>
                    <a:gd name="connsiteX48" fmla="*/ 978918 w 2897274"/>
                    <a:gd name="connsiteY48" fmla="*/ 1434262 h 2179564"/>
                    <a:gd name="connsiteX49" fmla="*/ 1012439 w 2897274"/>
                    <a:gd name="connsiteY49" fmla="*/ 1556126 h 2179564"/>
                    <a:gd name="connsiteX50" fmla="*/ 1035222 w 2897274"/>
                    <a:gd name="connsiteY50" fmla="*/ 1655390 h 2179564"/>
                    <a:gd name="connsiteX51" fmla="*/ 1181265 w 2897274"/>
                    <a:gd name="connsiteY51" fmla="*/ 2179564 h 2179564"/>
                    <a:gd name="connsiteX52" fmla="*/ 1026629 w 2897274"/>
                    <a:gd name="connsiteY52" fmla="*/ 1694949 h 2179564"/>
                    <a:gd name="connsiteX53" fmla="*/ 876314 w 2897274"/>
                    <a:gd name="connsiteY53" fmla="*/ 1705111 h 2179564"/>
                    <a:gd name="connsiteX54" fmla="*/ 727787 w 2897274"/>
                    <a:gd name="connsiteY54" fmla="*/ 1703158 h 2179564"/>
                    <a:gd name="connsiteX55" fmla="*/ 610899 w 2897274"/>
                    <a:gd name="connsiteY55" fmla="*/ 1700212 h 2179564"/>
                    <a:gd name="connsiteX56" fmla="*/ 533427 w 2897274"/>
                    <a:gd name="connsiteY56" fmla="*/ 1705048 h 2179564"/>
                    <a:gd name="connsiteX57" fmla="*/ 418937 w 2897274"/>
                    <a:gd name="connsiteY57" fmla="*/ 1700213 h 2179564"/>
                    <a:gd name="connsiteX58" fmla="*/ 218131 w 2897274"/>
                    <a:gd name="connsiteY58" fmla="*/ 1700687 h 2179564"/>
                    <a:gd name="connsiteX59" fmla="*/ 118900 w 2897274"/>
                    <a:gd name="connsiteY59" fmla="*/ 1695450 h 2179564"/>
                    <a:gd name="connsiteX60" fmla="*/ 9540 w 2897274"/>
                    <a:gd name="connsiteY60" fmla="*/ 1686057 h 2179564"/>
                    <a:gd name="connsiteX61" fmla="*/ 6721 w 2897274"/>
                    <a:gd name="connsiteY61" fmla="*/ 1647828 h 2179564"/>
                    <a:gd name="connsiteX62" fmla="*/ 1429 w 2897274"/>
                    <a:gd name="connsiteY62" fmla="*/ 1595438 h 2179564"/>
                    <a:gd name="connsiteX63" fmla="*/ 4662 w 2897274"/>
                    <a:gd name="connsiteY63" fmla="*/ 1505910 h 2179564"/>
                    <a:gd name="connsiteX0" fmla="*/ 4662 w 2897274"/>
                    <a:gd name="connsiteY0" fmla="*/ 1500094 h 2190995"/>
                    <a:gd name="connsiteX1" fmla="*/ 488756 w 2897274"/>
                    <a:gd name="connsiteY1" fmla="*/ 1494117 h 2190995"/>
                    <a:gd name="connsiteX2" fmla="*/ 482780 w 2897274"/>
                    <a:gd name="connsiteY2" fmla="*/ 1380564 h 2190995"/>
                    <a:gd name="connsiteX3" fmla="*/ 626215 w 2897274"/>
                    <a:gd name="connsiteY3" fmla="*/ 1380564 h 2190995"/>
                    <a:gd name="connsiteX4" fmla="*/ 620239 w 2897274"/>
                    <a:gd name="connsiteY4" fmla="*/ 1081741 h 2190995"/>
                    <a:gd name="connsiteX5" fmla="*/ 631068 w 2897274"/>
                    <a:gd name="connsiteY5" fmla="*/ 902447 h 2190995"/>
                    <a:gd name="connsiteX6" fmla="*/ 685980 w 2897274"/>
                    <a:gd name="connsiteY6" fmla="*/ 693270 h 2190995"/>
                    <a:gd name="connsiteX7" fmla="*/ 763674 w 2897274"/>
                    <a:gd name="connsiteY7" fmla="*/ 525929 h 2190995"/>
                    <a:gd name="connsiteX8" fmla="*/ 859297 w 2897274"/>
                    <a:gd name="connsiteY8" fmla="*/ 394447 h 2190995"/>
                    <a:gd name="connsiteX9" fmla="*/ 990780 w 2897274"/>
                    <a:gd name="connsiteY9" fmla="*/ 251012 h 2190995"/>
                    <a:gd name="connsiteX10" fmla="*/ 1193980 w 2897274"/>
                    <a:gd name="connsiteY10" fmla="*/ 119529 h 2190995"/>
                    <a:gd name="connsiteX11" fmla="*/ 1373274 w 2897274"/>
                    <a:gd name="connsiteY11" fmla="*/ 53788 h 2190995"/>
                    <a:gd name="connsiteX12" fmla="*/ 1570497 w 2897274"/>
                    <a:gd name="connsiteY12" fmla="*/ 11953 h 2190995"/>
                    <a:gd name="connsiteX13" fmla="*/ 1749791 w 2897274"/>
                    <a:gd name="connsiteY13" fmla="*/ 0 h 2190995"/>
                    <a:gd name="connsiteX14" fmla="*/ 1958968 w 2897274"/>
                    <a:gd name="connsiteY14" fmla="*/ 35859 h 2190995"/>
                    <a:gd name="connsiteX15" fmla="*/ 2138262 w 2897274"/>
                    <a:gd name="connsiteY15" fmla="*/ 95623 h 2190995"/>
                    <a:gd name="connsiteX16" fmla="*/ 2293650 w 2897274"/>
                    <a:gd name="connsiteY16" fmla="*/ 191247 h 2190995"/>
                    <a:gd name="connsiteX17" fmla="*/ 2455015 w 2897274"/>
                    <a:gd name="connsiteY17" fmla="*/ 322729 h 2190995"/>
                    <a:gd name="connsiteX18" fmla="*/ 2550639 w 2897274"/>
                    <a:gd name="connsiteY18" fmla="*/ 430306 h 2190995"/>
                    <a:gd name="connsiteX19" fmla="*/ 2640286 w 2897274"/>
                    <a:gd name="connsiteY19" fmla="*/ 603623 h 2190995"/>
                    <a:gd name="connsiteX20" fmla="*/ 2700050 w 2897274"/>
                    <a:gd name="connsiteY20" fmla="*/ 717176 h 2190995"/>
                    <a:gd name="connsiteX21" fmla="*/ 2729933 w 2897274"/>
                    <a:gd name="connsiteY21" fmla="*/ 818776 h 2190995"/>
                    <a:gd name="connsiteX22" fmla="*/ 2771768 w 2897274"/>
                    <a:gd name="connsiteY22" fmla="*/ 854635 h 2190995"/>
                    <a:gd name="connsiteX23" fmla="*/ 2807627 w 2897274"/>
                    <a:gd name="connsiteY23" fmla="*/ 866588 h 2190995"/>
                    <a:gd name="connsiteX24" fmla="*/ 2849462 w 2897274"/>
                    <a:gd name="connsiteY24" fmla="*/ 872564 h 2190995"/>
                    <a:gd name="connsiteX25" fmla="*/ 2897274 w 2897274"/>
                    <a:gd name="connsiteY25" fmla="*/ 878541 h 2190995"/>
                    <a:gd name="connsiteX26" fmla="*/ 2897274 w 2897274"/>
                    <a:gd name="connsiteY26" fmla="*/ 1093694 h 2190995"/>
                    <a:gd name="connsiteX27" fmla="*/ 2759815 w 2897274"/>
                    <a:gd name="connsiteY27" fmla="*/ 1093694 h 2190995"/>
                    <a:gd name="connsiteX28" fmla="*/ 2765791 w 2897274"/>
                    <a:gd name="connsiteY28" fmla="*/ 1643529 h 2190995"/>
                    <a:gd name="connsiteX29" fmla="*/ 2484897 w 2897274"/>
                    <a:gd name="connsiteY29" fmla="*/ 1655482 h 2190995"/>
                    <a:gd name="connsiteX30" fmla="*/ 2476497 w 2897274"/>
                    <a:gd name="connsiteY30" fmla="*/ 1528764 h 2190995"/>
                    <a:gd name="connsiteX31" fmla="*/ 2478921 w 2897274"/>
                    <a:gd name="connsiteY31" fmla="*/ 1362635 h 2190995"/>
                    <a:gd name="connsiteX32" fmla="*/ 2466968 w 2897274"/>
                    <a:gd name="connsiteY32" fmla="*/ 1075764 h 2190995"/>
                    <a:gd name="connsiteX33" fmla="*/ 2460991 w 2897274"/>
                    <a:gd name="connsiteY33" fmla="*/ 890494 h 2190995"/>
                    <a:gd name="connsiteX34" fmla="*/ 2383297 w 2897274"/>
                    <a:gd name="connsiteY34" fmla="*/ 687294 h 2190995"/>
                    <a:gd name="connsiteX35" fmla="*/ 2311580 w 2897274"/>
                    <a:gd name="connsiteY35" fmla="*/ 573741 h 2190995"/>
                    <a:gd name="connsiteX36" fmla="*/ 2144239 w 2897274"/>
                    <a:gd name="connsiteY36" fmla="*/ 400423 h 2190995"/>
                    <a:gd name="connsiteX37" fmla="*/ 1988850 w 2897274"/>
                    <a:gd name="connsiteY37" fmla="*/ 328706 h 2190995"/>
                    <a:gd name="connsiteX38" fmla="*/ 1791627 w 2897274"/>
                    <a:gd name="connsiteY38" fmla="*/ 274917 h 2190995"/>
                    <a:gd name="connsiteX39" fmla="*/ 1636239 w 2897274"/>
                    <a:gd name="connsiteY39" fmla="*/ 286870 h 2190995"/>
                    <a:gd name="connsiteX40" fmla="*/ 1474874 w 2897274"/>
                    <a:gd name="connsiteY40" fmla="*/ 304800 h 2190995"/>
                    <a:gd name="connsiteX41" fmla="*/ 1313509 w 2897274"/>
                    <a:gd name="connsiteY41" fmla="*/ 370541 h 2190995"/>
                    <a:gd name="connsiteX42" fmla="*/ 1164097 w 2897274"/>
                    <a:gd name="connsiteY42" fmla="*/ 478117 h 2190995"/>
                    <a:gd name="connsiteX43" fmla="*/ 1044568 w 2897274"/>
                    <a:gd name="connsiteY43" fmla="*/ 615576 h 2190995"/>
                    <a:gd name="connsiteX44" fmla="*/ 966874 w 2897274"/>
                    <a:gd name="connsiteY44" fmla="*/ 759012 h 2190995"/>
                    <a:gd name="connsiteX45" fmla="*/ 913086 w 2897274"/>
                    <a:gd name="connsiteY45" fmla="*/ 950259 h 2190995"/>
                    <a:gd name="connsiteX46" fmla="*/ 907109 w 2897274"/>
                    <a:gd name="connsiteY46" fmla="*/ 1123576 h 2190995"/>
                    <a:gd name="connsiteX47" fmla="*/ 948944 w 2897274"/>
                    <a:gd name="connsiteY47" fmla="*/ 1272988 h 2190995"/>
                    <a:gd name="connsiteX48" fmla="*/ 978918 w 2897274"/>
                    <a:gd name="connsiteY48" fmla="*/ 1434262 h 2190995"/>
                    <a:gd name="connsiteX49" fmla="*/ 1012439 w 2897274"/>
                    <a:gd name="connsiteY49" fmla="*/ 1556126 h 2190995"/>
                    <a:gd name="connsiteX50" fmla="*/ 1035222 w 2897274"/>
                    <a:gd name="connsiteY50" fmla="*/ 1655390 h 2190995"/>
                    <a:gd name="connsiteX51" fmla="*/ 1181265 w 2897274"/>
                    <a:gd name="connsiteY51" fmla="*/ 2179564 h 2190995"/>
                    <a:gd name="connsiteX52" fmla="*/ 1059971 w 2897274"/>
                    <a:gd name="connsiteY52" fmla="*/ 2190995 h 2190995"/>
                    <a:gd name="connsiteX53" fmla="*/ 876314 w 2897274"/>
                    <a:gd name="connsiteY53" fmla="*/ 1705111 h 2190995"/>
                    <a:gd name="connsiteX54" fmla="*/ 727787 w 2897274"/>
                    <a:gd name="connsiteY54" fmla="*/ 1703158 h 2190995"/>
                    <a:gd name="connsiteX55" fmla="*/ 610899 w 2897274"/>
                    <a:gd name="connsiteY55" fmla="*/ 1700212 h 2190995"/>
                    <a:gd name="connsiteX56" fmla="*/ 533427 w 2897274"/>
                    <a:gd name="connsiteY56" fmla="*/ 1705048 h 2190995"/>
                    <a:gd name="connsiteX57" fmla="*/ 418937 w 2897274"/>
                    <a:gd name="connsiteY57" fmla="*/ 1700213 h 2190995"/>
                    <a:gd name="connsiteX58" fmla="*/ 218131 w 2897274"/>
                    <a:gd name="connsiteY58" fmla="*/ 1700687 h 2190995"/>
                    <a:gd name="connsiteX59" fmla="*/ 118900 w 2897274"/>
                    <a:gd name="connsiteY59" fmla="*/ 1695450 h 2190995"/>
                    <a:gd name="connsiteX60" fmla="*/ 9540 w 2897274"/>
                    <a:gd name="connsiteY60" fmla="*/ 1686057 h 2190995"/>
                    <a:gd name="connsiteX61" fmla="*/ 6721 w 2897274"/>
                    <a:gd name="connsiteY61" fmla="*/ 1647828 h 2190995"/>
                    <a:gd name="connsiteX62" fmla="*/ 1429 w 2897274"/>
                    <a:gd name="connsiteY62" fmla="*/ 1595438 h 2190995"/>
                    <a:gd name="connsiteX63" fmla="*/ 4662 w 2897274"/>
                    <a:gd name="connsiteY63" fmla="*/ 1505910 h 2190995"/>
                    <a:gd name="connsiteX0" fmla="*/ 4662 w 2897274"/>
                    <a:gd name="connsiteY0" fmla="*/ 1500094 h 2190995"/>
                    <a:gd name="connsiteX1" fmla="*/ 488756 w 2897274"/>
                    <a:gd name="connsiteY1" fmla="*/ 1494117 h 2190995"/>
                    <a:gd name="connsiteX2" fmla="*/ 482780 w 2897274"/>
                    <a:gd name="connsiteY2" fmla="*/ 1380564 h 2190995"/>
                    <a:gd name="connsiteX3" fmla="*/ 626215 w 2897274"/>
                    <a:gd name="connsiteY3" fmla="*/ 1380564 h 2190995"/>
                    <a:gd name="connsiteX4" fmla="*/ 620239 w 2897274"/>
                    <a:gd name="connsiteY4" fmla="*/ 1081741 h 2190995"/>
                    <a:gd name="connsiteX5" fmla="*/ 631068 w 2897274"/>
                    <a:gd name="connsiteY5" fmla="*/ 902447 h 2190995"/>
                    <a:gd name="connsiteX6" fmla="*/ 685980 w 2897274"/>
                    <a:gd name="connsiteY6" fmla="*/ 693270 h 2190995"/>
                    <a:gd name="connsiteX7" fmla="*/ 763674 w 2897274"/>
                    <a:gd name="connsiteY7" fmla="*/ 525929 h 2190995"/>
                    <a:gd name="connsiteX8" fmla="*/ 859297 w 2897274"/>
                    <a:gd name="connsiteY8" fmla="*/ 394447 h 2190995"/>
                    <a:gd name="connsiteX9" fmla="*/ 990780 w 2897274"/>
                    <a:gd name="connsiteY9" fmla="*/ 251012 h 2190995"/>
                    <a:gd name="connsiteX10" fmla="*/ 1193980 w 2897274"/>
                    <a:gd name="connsiteY10" fmla="*/ 119529 h 2190995"/>
                    <a:gd name="connsiteX11" fmla="*/ 1373274 w 2897274"/>
                    <a:gd name="connsiteY11" fmla="*/ 53788 h 2190995"/>
                    <a:gd name="connsiteX12" fmla="*/ 1570497 w 2897274"/>
                    <a:gd name="connsiteY12" fmla="*/ 11953 h 2190995"/>
                    <a:gd name="connsiteX13" fmla="*/ 1749791 w 2897274"/>
                    <a:gd name="connsiteY13" fmla="*/ 0 h 2190995"/>
                    <a:gd name="connsiteX14" fmla="*/ 1958968 w 2897274"/>
                    <a:gd name="connsiteY14" fmla="*/ 35859 h 2190995"/>
                    <a:gd name="connsiteX15" fmla="*/ 2138262 w 2897274"/>
                    <a:gd name="connsiteY15" fmla="*/ 95623 h 2190995"/>
                    <a:gd name="connsiteX16" fmla="*/ 2293650 w 2897274"/>
                    <a:gd name="connsiteY16" fmla="*/ 191247 h 2190995"/>
                    <a:gd name="connsiteX17" fmla="*/ 2455015 w 2897274"/>
                    <a:gd name="connsiteY17" fmla="*/ 322729 h 2190995"/>
                    <a:gd name="connsiteX18" fmla="*/ 2550639 w 2897274"/>
                    <a:gd name="connsiteY18" fmla="*/ 430306 h 2190995"/>
                    <a:gd name="connsiteX19" fmla="*/ 2640286 w 2897274"/>
                    <a:gd name="connsiteY19" fmla="*/ 603623 h 2190995"/>
                    <a:gd name="connsiteX20" fmla="*/ 2700050 w 2897274"/>
                    <a:gd name="connsiteY20" fmla="*/ 717176 h 2190995"/>
                    <a:gd name="connsiteX21" fmla="*/ 2729933 w 2897274"/>
                    <a:gd name="connsiteY21" fmla="*/ 818776 h 2190995"/>
                    <a:gd name="connsiteX22" fmla="*/ 2771768 w 2897274"/>
                    <a:gd name="connsiteY22" fmla="*/ 854635 h 2190995"/>
                    <a:gd name="connsiteX23" fmla="*/ 2807627 w 2897274"/>
                    <a:gd name="connsiteY23" fmla="*/ 866588 h 2190995"/>
                    <a:gd name="connsiteX24" fmla="*/ 2849462 w 2897274"/>
                    <a:gd name="connsiteY24" fmla="*/ 872564 h 2190995"/>
                    <a:gd name="connsiteX25" fmla="*/ 2897274 w 2897274"/>
                    <a:gd name="connsiteY25" fmla="*/ 878541 h 2190995"/>
                    <a:gd name="connsiteX26" fmla="*/ 2897274 w 2897274"/>
                    <a:gd name="connsiteY26" fmla="*/ 1093694 h 2190995"/>
                    <a:gd name="connsiteX27" fmla="*/ 2759815 w 2897274"/>
                    <a:gd name="connsiteY27" fmla="*/ 1093694 h 2190995"/>
                    <a:gd name="connsiteX28" fmla="*/ 2765791 w 2897274"/>
                    <a:gd name="connsiteY28" fmla="*/ 1643529 h 2190995"/>
                    <a:gd name="connsiteX29" fmla="*/ 2484897 w 2897274"/>
                    <a:gd name="connsiteY29" fmla="*/ 1655482 h 2190995"/>
                    <a:gd name="connsiteX30" fmla="*/ 2476497 w 2897274"/>
                    <a:gd name="connsiteY30" fmla="*/ 1528764 h 2190995"/>
                    <a:gd name="connsiteX31" fmla="*/ 2478921 w 2897274"/>
                    <a:gd name="connsiteY31" fmla="*/ 1362635 h 2190995"/>
                    <a:gd name="connsiteX32" fmla="*/ 2466968 w 2897274"/>
                    <a:gd name="connsiteY32" fmla="*/ 1075764 h 2190995"/>
                    <a:gd name="connsiteX33" fmla="*/ 2460991 w 2897274"/>
                    <a:gd name="connsiteY33" fmla="*/ 890494 h 2190995"/>
                    <a:gd name="connsiteX34" fmla="*/ 2383297 w 2897274"/>
                    <a:gd name="connsiteY34" fmla="*/ 687294 h 2190995"/>
                    <a:gd name="connsiteX35" fmla="*/ 2311580 w 2897274"/>
                    <a:gd name="connsiteY35" fmla="*/ 573741 h 2190995"/>
                    <a:gd name="connsiteX36" fmla="*/ 2144239 w 2897274"/>
                    <a:gd name="connsiteY36" fmla="*/ 400423 h 2190995"/>
                    <a:gd name="connsiteX37" fmla="*/ 1988850 w 2897274"/>
                    <a:gd name="connsiteY37" fmla="*/ 328706 h 2190995"/>
                    <a:gd name="connsiteX38" fmla="*/ 1791627 w 2897274"/>
                    <a:gd name="connsiteY38" fmla="*/ 274917 h 2190995"/>
                    <a:gd name="connsiteX39" fmla="*/ 1636239 w 2897274"/>
                    <a:gd name="connsiteY39" fmla="*/ 286870 h 2190995"/>
                    <a:gd name="connsiteX40" fmla="*/ 1474874 w 2897274"/>
                    <a:gd name="connsiteY40" fmla="*/ 304800 h 2190995"/>
                    <a:gd name="connsiteX41" fmla="*/ 1313509 w 2897274"/>
                    <a:gd name="connsiteY41" fmla="*/ 370541 h 2190995"/>
                    <a:gd name="connsiteX42" fmla="*/ 1164097 w 2897274"/>
                    <a:gd name="connsiteY42" fmla="*/ 478117 h 2190995"/>
                    <a:gd name="connsiteX43" fmla="*/ 1044568 w 2897274"/>
                    <a:gd name="connsiteY43" fmla="*/ 615576 h 2190995"/>
                    <a:gd name="connsiteX44" fmla="*/ 966874 w 2897274"/>
                    <a:gd name="connsiteY44" fmla="*/ 759012 h 2190995"/>
                    <a:gd name="connsiteX45" fmla="*/ 913086 w 2897274"/>
                    <a:gd name="connsiteY45" fmla="*/ 950259 h 2190995"/>
                    <a:gd name="connsiteX46" fmla="*/ 907109 w 2897274"/>
                    <a:gd name="connsiteY46" fmla="*/ 1123576 h 2190995"/>
                    <a:gd name="connsiteX47" fmla="*/ 948944 w 2897274"/>
                    <a:gd name="connsiteY47" fmla="*/ 1272988 h 2190995"/>
                    <a:gd name="connsiteX48" fmla="*/ 978918 w 2897274"/>
                    <a:gd name="connsiteY48" fmla="*/ 1434262 h 2190995"/>
                    <a:gd name="connsiteX49" fmla="*/ 1012439 w 2897274"/>
                    <a:gd name="connsiteY49" fmla="*/ 1556126 h 2190995"/>
                    <a:gd name="connsiteX50" fmla="*/ 1035222 w 2897274"/>
                    <a:gd name="connsiteY50" fmla="*/ 1655390 h 2190995"/>
                    <a:gd name="connsiteX51" fmla="*/ 1181265 w 2897274"/>
                    <a:gd name="connsiteY51" fmla="*/ 2179564 h 2190995"/>
                    <a:gd name="connsiteX52" fmla="*/ 1059971 w 2897274"/>
                    <a:gd name="connsiteY52" fmla="*/ 2190995 h 2190995"/>
                    <a:gd name="connsiteX53" fmla="*/ 845802 w 2897274"/>
                    <a:gd name="connsiteY53" fmla="*/ 2190995 h 2190995"/>
                    <a:gd name="connsiteX54" fmla="*/ 727787 w 2897274"/>
                    <a:gd name="connsiteY54" fmla="*/ 1703158 h 2190995"/>
                    <a:gd name="connsiteX55" fmla="*/ 610899 w 2897274"/>
                    <a:gd name="connsiteY55" fmla="*/ 1700212 h 2190995"/>
                    <a:gd name="connsiteX56" fmla="*/ 533427 w 2897274"/>
                    <a:gd name="connsiteY56" fmla="*/ 1705048 h 2190995"/>
                    <a:gd name="connsiteX57" fmla="*/ 418937 w 2897274"/>
                    <a:gd name="connsiteY57" fmla="*/ 1700213 h 2190995"/>
                    <a:gd name="connsiteX58" fmla="*/ 218131 w 2897274"/>
                    <a:gd name="connsiteY58" fmla="*/ 1700687 h 2190995"/>
                    <a:gd name="connsiteX59" fmla="*/ 118900 w 2897274"/>
                    <a:gd name="connsiteY59" fmla="*/ 1695450 h 2190995"/>
                    <a:gd name="connsiteX60" fmla="*/ 9540 w 2897274"/>
                    <a:gd name="connsiteY60" fmla="*/ 1686057 h 2190995"/>
                    <a:gd name="connsiteX61" fmla="*/ 6721 w 2897274"/>
                    <a:gd name="connsiteY61" fmla="*/ 1647828 h 2190995"/>
                    <a:gd name="connsiteX62" fmla="*/ 1429 w 2897274"/>
                    <a:gd name="connsiteY62" fmla="*/ 1595438 h 2190995"/>
                    <a:gd name="connsiteX63" fmla="*/ 4662 w 2897274"/>
                    <a:gd name="connsiteY63" fmla="*/ 1505910 h 2190995"/>
                    <a:gd name="connsiteX0" fmla="*/ 4662 w 2897274"/>
                    <a:gd name="connsiteY0" fmla="*/ 1500094 h 2190995"/>
                    <a:gd name="connsiteX1" fmla="*/ 488756 w 2897274"/>
                    <a:gd name="connsiteY1" fmla="*/ 1494117 h 2190995"/>
                    <a:gd name="connsiteX2" fmla="*/ 482780 w 2897274"/>
                    <a:gd name="connsiteY2" fmla="*/ 1380564 h 2190995"/>
                    <a:gd name="connsiteX3" fmla="*/ 626215 w 2897274"/>
                    <a:gd name="connsiteY3" fmla="*/ 1380564 h 2190995"/>
                    <a:gd name="connsiteX4" fmla="*/ 620239 w 2897274"/>
                    <a:gd name="connsiteY4" fmla="*/ 1081741 h 2190995"/>
                    <a:gd name="connsiteX5" fmla="*/ 631068 w 2897274"/>
                    <a:gd name="connsiteY5" fmla="*/ 902447 h 2190995"/>
                    <a:gd name="connsiteX6" fmla="*/ 685980 w 2897274"/>
                    <a:gd name="connsiteY6" fmla="*/ 693270 h 2190995"/>
                    <a:gd name="connsiteX7" fmla="*/ 763674 w 2897274"/>
                    <a:gd name="connsiteY7" fmla="*/ 525929 h 2190995"/>
                    <a:gd name="connsiteX8" fmla="*/ 859297 w 2897274"/>
                    <a:gd name="connsiteY8" fmla="*/ 394447 h 2190995"/>
                    <a:gd name="connsiteX9" fmla="*/ 990780 w 2897274"/>
                    <a:gd name="connsiteY9" fmla="*/ 251012 h 2190995"/>
                    <a:gd name="connsiteX10" fmla="*/ 1193980 w 2897274"/>
                    <a:gd name="connsiteY10" fmla="*/ 119529 h 2190995"/>
                    <a:gd name="connsiteX11" fmla="*/ 1373274 w 2897274"/>
                    <a:gd name="connsiteY11" fmla="*/ 53788 h 2190995"/>
                    <a:gd name="connsiteX12" fmla="*/ 1570497 w 2897274"/>
                    <a:gd name="connsiteY12" fmla="*/ 11953 h 2190995"/>
                    <a:gd name="connsiteX13" fmla="*/ 1749791 w 2897274"/>
                    <a:gd name="connsiteY13" fmla="*/ 0 h 2190995"/>
                    <a:gd name="connsiteX14" fmla="*/ 1958968 w 2897274"/>
                    <a:gd name="connsiteY14" fmla="*/ 35859 h 2190995"/>
                    <a:gd name="connsiteX15" fmla="*/ 2138262 w 2897274"/>
                    <a:gd name="connsiteY15" fmla="*/ 95623 h 2190995"/>
                    <a:gd name="connsiteX16" fmla="*/ 2293650 w 2897274"/>
                    <a:gd name="connsiteY16" fmla="*/ 191247 h 2190995"/>
                    <a:gd name="connsiteX17" fmla="*/ 2455015 w 2897274"/>
                    <a:gd name="connsiteY17" fmla="*/ 322729 h 2190995"/>
                    <a:gd name="connsiteX18" fmla="*/ 2550639 w 2897274"/>
                    <a:gd name="connsiteY18" fmla="*/ 430306 h 2190995"/>
                    <a:gd name="connsiteX19" fmla="*/ 2640286 w 2897274"/>
                    <a:gd name="connsiteY19" fmla="*/ 603623 h 2190995"/>
                    <a:gd name="connsiteX20" fmla="*/ 2700050 w 2897274"/>
                    <a:gd name="connsiteY20" fmla="*/ 717176 h 2190995"/>
                    <a:gd name="connsiteX21" fmla="*/ 2729933 w 2897274"/>
                    <a:gd name="connsiteY21" fmla="*/ 818776 h 2190995"/>
                    <a:gd name="connsiteX22" fmla="*/ 2771768 w 2897274"/>
                    <a:gd name="connsiteY22" fmla="*/ 854635 h 2190995"/>
                    <a:gd name="connsiteX23" fmla="*/ 2807627 w 2897274"/>
                    <a:gd name="connsiteY23" fmla="*/ 866588 h 2190995"/>
                    <a:gd name="connsiteX24" fmla="*/ 2849462 w 2897274"/>
                    <a:gd name="connsiteY24" fmla="*/ 872564 h 2190995"/>
                    <a:gd name="connsiteX25" fmla="*/ 2897274 w 2897274"/>
                    <a:gd name="connsiteY25" fmla="*/ 878541 h 2190995"/>
                    <a:gd name="connsiteX26" fmla="*/ 2897274 w 2897274"/>
                    <a:gd name="connsiteY26" fmla="*/ 1093694 h 2190995"/>
                    <a:gd name="connsiteX27" fmla="*/ 2759815 w 2897274"/>
                    <a:gd name="connsiteY27" fmla="*/ 1093694 h 2190995"/>
                    <a:gd name="connsiteX28" fmla="*/ 2765791 w 2897274"/>
                    <a:gd name="connsiteY28" fmla="*/ 1643529 h 2190995"/>
                    <a:gd name="connsiteX29" fmla="*/ 2484897 w 2897274"/>
                    <a:gd name="connsiteY29" fmla="*/ 1655482 h 2190995"/>
                    <a:gd name="connsiteX30" fmla="*/ 2476497 w 2897274"/>
                    <a:gd name="connsiteY30" fmla="*/ 1528764 h 2190995"/>
                    <a:gd name="connsiteX31" fmla="*/ 2478921 w 2897274"/>
                    <a:gd name="connsiteY31" fmla="*/ 1362635 h 2190995"/>
                    <a:gd name="connsiteX32" fmla="*/ 2466968 w 2897274"/>
                    <a:gd name="connsiteY32" fmla="*/ 1075764 h 2190995"/>
                    <a:gd name="connsiteX33" fmla="*/ 2460991 w 2897274"/>
                    <a:gd name="connsiteY33" fmla="*/ 890494 h 2190995"/>
                    <a:gd name="connsiteX34" fmla="*/ 2383297 w 2897274"/>
                    <a:gd name="connsiteY34" fmla="*/ 687294 h 2190995"/>
                    <a:gd name="connsiteX35" fmla="*/ 2311580 w 2897274"/>
                    <a:gd name="connsiteY35" fmla="*/ 573741 h 2190995"/>
                    <a:gd name="connsiteX36" fmla="*/ 2144239 w 2897274"/>
                    <a:gd name="connsiteY36" fmla="*/ 400423 h 2190995"/>
                    <a:gd name="connsiteX37" fmla="*/ 1988850 w 2897274"/>
                    <a:gd name="connsiteY37" fmla="*/ 328706 h 2190995"/>
                    <a:gd name="connsiteX38" fmla="*/ 1791627 w 2897274"/>
                    <a:gd name="connsiteY38" fmla="*/ 274917 h 2190995"/>
                    <a:gd name="connsiteX39" fmla="*/ 1636239 w 2897274"/>
                    <a:gd name="connsiteY39" fmla="*/ 286870 h 2190995"/>
                    <a:gd name="connsiteX40" fmla="*/ 1474874 w 2897274"/>
                    <a:gd name="connsiteY40" fmla="*/ 304800 h 2190995"/>
                    <a:gd name="connsiteX41" fmla="*/ 1313509 w 2897274"/>
                    <a:gd name="connsiteY41" fmla="*/ 370541 h 2190995"/>
                    <a:gd name="connsiteX42" fmla="*/ 1164097 w 2897274"/>
                    <a:gd name="connsiteY42" fmla="*/ 478117 h 2190995"/>
                    <a:gd name="connsiteX43" fmla="*/ 1044568 w 2897274"/>
                    <a:gd name="connsiteY43" fmla="*/ 615576 h 2190995"/>
                    <a:gd name="connsiteX44" fmla="*/ 966874 w 2897274"/>
                    <a:gd name="connsiteY44" fmla="*/ 759012 h 2190995"/>
                    <a:gd name="connsiteX45" fmla="*/ 913086 w 2897274"/>
                    <a:gd name="connsiteY45" fmla="*/ 950259 h 2190995"/>
                    <a:gd name="connsiteX46" fmla="*/ 907109 w 2897274"/>
                    <a:gd name="connsiteY46" fmla="*/ 1123576 h 2190995"/>
                    <a:gd name="connsiteX47" fmla="*/ 948944 w 2897274"/>
                    <a:gd name="connsiteY47" fmla="*/ 1272988 h 2190995"/>
                    <a:gd name="connsiteX48" fmla="*/ 978918 w 2897274"/>
                    <a:gd name="connsiteY48" fmla="*/ 1434262 h 2190995"/>
                    <a:gd name="connsiteX49" fmla="*/ 1012439 w 2897274"/>
                    <a:gd name="connsiteY49" fmla="*/ 1556126 h 2190995"/>
                    <a:gd name="connsiteX50" fmla="*/ 1035222 w 2897274"/>
                    <a:gd name="connsiteY50" fmla="*/ 1655390 h 2190995"/>
                    <a:gd name="connsiteX51" fmla="*/ 1181265 w 2897274"/>
                    <a:gd name="connsiteY51" fmla="*/ 2179564 h 2190995"/>
                    <a:gd name="connsiteX52" fmla="*/ 1059971 w 2897274"/>
                    <a:gd name="connsiteY52" fmla="*/ 2190995 h 2190995"/>
                    <a:gd name="connsiteX53" fmla="*/ 845802 w 2897274"/>
                    <a:gd name="connsiteY53" fmla="*/ 2190995 h 2190995"/>
                    <a:gd name="connsiteX54" fmla="*/ 694445 w 2897274"/>
                    <a:gd name="connsiteY54" fmla="*/ 2190995 h 2190995"/>
                    <a:gd name="connsiteX55" fmla="*/ 610899 w 2897274"/>
                    <a:gd name="connsiteY55" fmla="*/ 1700212 h 2190995"/>
                    <a:gd name="connsiteX56" fmla="*/ 533427 w 2897274"/>
                    <a:gd name="connsiteY56" fmla="*/ 1705048 h 2190995"/>
                    <a:gd name="connsiteX57" fmla="*/ 418937 w 2897274"/>
                    <a:gd name="connsiteY57" fmla="*/ 1700213 h 2190995"/>
                    <a:gd name="connsiteX58" fmla="*/ 218131 w 2897274"/>
                    <a:gd name="connsiteY58" fmla="*/ 1700687 h 2190995"/>
                    <a:gd name="connsiteX59" fmla="*/ 118900 w 2897274"/>
                    <a:gd name="connsiteY59" fmla="*/ 1695450 h 2190995"/>
                    <a:gd name="connsiteX60" fmla="*/ 9540 w 2897274"/>
                    <a:gd name="connsiteY60" fmla="*/ 1686057 h 2190995"/>
                    <a:gd name="connsiteX61" fmla="*/ 6721 w 2897274"/>
                    <a:gd name="connsiteY61" fmla="*/ 1647828 h 2190995"/>
                    <a:gd name="connsiteX62" fmla="*/ 1429 w 2897274"/>
                    <a:gd name="connsiteY62" fmla="*/ 1595438 h 2190995"/>
                    <a:gd name="connsiteX63" fmla="*/ 4662 w 2897274"/>
                    <a:gd name="connsiteY63" fmla="*/ 1505910 h 2190995"/>
                    <a:gd name="connsiteX0" fmla="*/ 4662 w 2897274"/>
                    <a:gd name="connsiteY0" fmla="*/ 1500094 h 2191436"/>
                    <a:gd name="connsiteX1" fmla="*/ 488756 w 2897274"/>
                    <a:gd name="connsiteY1" fmla="*/ 1494117 h 2191436"/>
                    <a:gd name="connsiteX2" fmla="*/ 482780 w 2897274"/>
                    <a:gd name="connsiteY2" fmla="*/ 1380564 h 2191436"/>
                    <a:gd name="connsiteX3" fmla="*/ 626215 w 2897274"/>
                    <a:gd name="connsiteY3" fmla="*/ 1380564 h 2191436"/>
                    <a:gd name="connsiteX4" fmla="*/ 620239 w 2897274"/>
                    <a:gd name="connsiteY4" fmla="*/ 1081741 h 2191436"/>
                    <a:gd name="connsiteX5" fmla="*/ 631068 w 2897274"/>
                    <a:gd name="connsiteY5" fmla="*/ 902447 h 2191436"/>
                    <a:gd name="connsiteX6" fmla="*/ 685980 w 2897274"/>
                    <a:gd name="connsiteY6" fmla="*/ 693270 h 2191436"/>
                    <a:gd name="connsiteX7" fmla="*/ 763674 w 2897274"/>
                    <a:gd name="connsiteY7" fmla="*/ 525929 h 2191436"/>
                    <a:gd name="connsiteX8" fmla="*/ 859297 w 2897274"/>
                    <a:gd name="connsiteY8" fmla="*/ 394447 h 2191436"/>
                    <a:gd name="connsiteX9" fmla="*/ 990780 w 2897274"/>
                    <a:gd name="connsiteY9" fmla="*/ 251012 h 2191436"/>
                    <a:gd name="connsiteX10" fmla="*/ 1193980 w 2897274"/>
                    <a:gd name="connsiteY10" fmla="*/ 119529 h 2191436"/>
                    <a:gd name="connsiteX11" fmla="*/ 1373274 w 2897274"/>
                    <a:gd name="connsiteY11" fmla="*/ 53788 h 2191436"/>
                    <a:gd name="connsiteX12" fmla="*/ 1570497 w 2897274"/>
                    <a:gd name="connsiteY12" fmla="*/ 11953 h 2191436"/>
                    <a:gd name="connsiteX13" fmla="*/ 1749791 w 2897274"/>
                    <a:gd name="connsiteY13" fmla="*/ 0 h 2191436"/>
                    <a:gd name="connsiteX14" fmla="*/ 1958968 w 2897274"/>
                    <a:gd name="connsiteY14" fmla="*/ 35859 h 2191436"/>
                    <a:gd name="connsiteX15" fmla="*/ 2138262 w 2897274"/>
                    <a:gd name="connsiteY15" fmla="*/ 95623 h 2191436"/>
                    <a:gd name="connsiteX16" fmla="*/ 2293650 w 2897274"/>
                    <a:gd name="connsiteY16" fmla="*/ 191247 h 2191436"/>
                    <a:gd name="connsiteX17" fmla="*/ 2455015 w 2897274"/>
                    <a:gd name="connsiteY17" fmla="*/ 322729 h 2191436"/>
                    <a:gd name="connsiteX18" fmla="*/ 2550639 w 2897274"/>
                    <a:gd name="connsiteY18" fmla="*/ 430306 h 2191436"/>
                    <a:gd name="connsiteX19" fmla="*/ 2640286 w 2897274"/>
                    <a:gd name="connsiteY19" fmla="*/ 603623 h 2191436"/>
                    <a:gd name="connsiteX20" fmla="*/ 2700050 w 2897274"/>
                    <a:gd name="connsiteY20" fmla="*/ 717176 h 2191436"/>
                    <a:gd name="connsiteX21" fmla="*/ 2729933 w 2897274"/>
                    <a:gd name="connsiteY21" fmla="*/ 818776 h 2191436"/>
                    <a:gd name="connsiteX22" fmla="*/ 2771768 w 2897274"/>
                    <a:gd name="connsiteY22" fmla="*/ 854635 h 2191436"/>
                    <a:gd name="connsiteX23" fmla="*/ 2807627 w 2897274"/>
                    <a:gd name="connsiteY23" fmla="*/ 866588 h 2191436"/>
                    <a:gd name="connsiteX24" fmla="*/ 2849462 w 2897274"/>
                    <a:gd name="connsiteY24" fmla="*/ 872564 h 2191436"/>
                    <a:gd name="connsiteX25" fmla="*/ 2897274 w 2897274"/>
                    <a:gd name="connsiteY25" fmla="*/ 878541 h 2191436"/>
                    <a:gd name="connsiteX26" fmla="*/ 2897274 w 2897274"/>
                    <a:gd name="connsiteY26" fmla="*/ 1093694 h 2191436"/>
                    <a:gd name="connsiteX27" fmla="*/ 2759815 w 2897274"/>
                    <a:gd name="connsiteY27" fmla="*/ 1093694 h 2191436"/>
                    <a:gd name="connsiteX28" fmla="*/ 2765791 w 2897274"/>
                    <a:gd name="connsiteY28" fmla="*/ 1643529 h 2191436"/>
                    <a:gd name="connsiteX29" fmla="*/ 2484897 w 2897274"/>
                    <a:gd name="connsiteY29" fmla="*/ 1655482 h 2191436"/>
                    <a:gd name="connsiteX30" fmla="*/ 2476497 w 2897274"/>
                    <a:gd name="connsiteY30" fmla="*/ 1528764 h 2191436"/>
                    <a:gd name="connsiteX31" fmla="*/ 2478921 w 2897274"/>
                    <a:gd name="connsiteY31" fmla="*/ 1362635 h 2191436"/>
                    <a:gd name="connsiteX32" fmla="*/ 2466968 w 2897274"/>
                    <a:gd name="connsiteY32" fmla="*/ 1075764 h 2191436"/>
                    <a:gd name="connsiteX33" fmla="*/ 2460991 w 2897274"/>
                    <a:gd name="connsiteY33" fmla="*/ 890494 h 2191436"/>
                    <a:gd name="connsiteX34" fmla="*/ 2383297 w 2897274"/>
                    <a:gd name="connsiteY34" fmla="*/ 687294 h 2191436"/>
                    <a:gd name="connsiteX35" fmla="*/ 2311580 w 2897274"/>
                    <a:gd name="connsiteY35" fmla="*/ 573741 h 2191436"/>
                    <a:gd name="connsiteX36" fmla="*/ 2144239 w 2897274"/>
                    <a:gd name="connsiteY36" fmla="*/ 400423 h 2191436"/>
                    <a:gd name="connsiteX37" fmla="*/ 1988850 w 2897274"/>
                    <a:gd name="connsiteY37" fmla="*/ 328706 h 2191436"/>
                    <a:gd name="connsiteX38" fmla="*/ 1791627 w 2897274"/>
                    <a:gd name="connsiteY38" fmla="*/ 274917 h 2191436"/>
                    <a:gd name="connsiteX39" fmla="*/ 1636239 w 2897274"/>
                    <a:gd name="connsiteY39" fmla="*/ 286870 h 2191436"/>
                    <a:gd name="connsiteX40" fmla="*/ 1474874 w 2897274"/>
                    <a:gd name="connsiteY40" fmla="*/ 304800 h 2191436"/>
                    <a:gd name="connsiteX41" fmla="*/ 1313509 w 2897274"/>
                    <a:gd name="connsiteY41" fmla="*/ 370541 h 2191436"/>
                    <a:gd name="connsiteX42" fmla="*/ 1164097 w 2897274"/>
                    <a:gd name="connsiteY42" fmla="*/ 478117 h 2191436"/>
                    <a:gd name="connsiteX43" fmla="*/ 1044568 w 2897274"/>
                    <a:gd name="connsiteY43" fmla="*/ 615576 h 2191436"/>
                    <a:gd name="connsiteX44" fmla="*/ 966874 w 2897274"/>
                    <a:gd name="connsiteY44" fmla="*/ 759012 h 2191436"/>
                    <a:gd name="connsiteX45" fmla="*/ 913086 w 2897274"/>
                    <a:gd name="connsiteY45" fmla="*/ 950259 h 2191436"/>
                    <a:gd name="connsiteX46" fmla="*/ 907109 w 2897274"/>
                    <a:gd name="connsiteY46" fmla="*/ 1123576 h 2191436"/>
                    <a:gd name="connsiteX47" fmla="*/ 948944 w 2897274"/>
                    <a:gd name="connsiteY47" fmla="*/ 1272988 h 2191436"/>
                    <a:gd name="connsiteX48" fmla="*/ 978918 w 2897274"/>
                    <a:gd name="connsiteY48" fmla="*/ 1434262 h 2191436"/>
                    <a:gd name="connsiteX49" fmla="*/ 1012439 w 2897274"/>
                    <a:gd name="connsiteY49" fmla="*/ 1556126 h 2191436"/>
                    <a:gd name="connsiteX50" fmla="*/ 1035222 w 2897274"/>
                    <a:gd name="connsiteY50" fmla="*/ 1655390 h 2191436"/>
                    <a:gd name="connsiteX51" fmla="*/ 1181265 w 2897274"/>
                    <a:gd name="connsiteY51" fmla="*/ 2179564 h 2191436"/>
                    <a:gd name="connsiteX52" fmla="*/ 1059971 w 2897274"/>
                    <a:gd name="connsiteY52" fmla="*/ 2190995 h 2191436"/>
                    <a:gd name="connsiteX53" fmla="*/ 845802 w 2897274"/>
                    <a:gd name="connsiteY53" fmla="*/ 2190995 h 2191436"/>
                    <a:gd name="connsiteX54" fmla="*/ 694445 w 2897274"/>
                    <a:gd name="connsiteY54" fmla="*/ 2190995 h 2191436"/>
                    <a:gd name="connsiteX55" fmla="*/ 577557 w 2897274"/>
                    <a:gd name="connsiteY55" fmla="*/ 2190995 h 2191436"/>
                    <a:gd name="connsiteX56" fmla="*/ 533427 w 2897274"/>
                    <a:gd name="connsiteY56" fmla="*/ 1705048 h 2191436"/>
                    <a:gd name="connsiteX57" fmla="*/ 418937 w 2897274"/>
                    <a:gd name="connsiteY57" fmla="*/ 1700213 h 2191436"/>
                    <a:gd name="connsiteX58" fmla="*/ 218131 w 2897274"/>
                    <a:gd name="connsiteY58" fmla="*/ 1700687 h 2191436"/>
                    <a:gd name="connsiteX59" fmla="*/ 118900 w 2897274"/>
                    <a:gd name="connsiteY59" fmla="*/ 1695450 h 2191436"/>
                    <a:gd name="connsiteX60" fmla="*/ 9540 w 2897274"/>
                    <a:gd name="connsiteY60" fmla="*/ 1686057 h 2191436"/>
                    <a:gd name="connsiteX61" fmla="*/ 6721 w 2897274"/>
                    <a:gd name="connsiteY61" fmla="*/ 1647828 h 2191436"/>
                    <a:gd name="connsiteX62" fmla="*/ 1429 w 2897274"/>
                    <a:gd name="connsiteY62" fmla="*/ 1595438 h 2191436"/>
                    <a:gd name="connsiteX63" fmla="*/ 4662 w 2897274"/>
                    <a:gd name="connsiteY63" fmla="*/ 1505910 h 2191436"/>
                    <a:gd name="connsiteX0" fmla="*/ 4662 w 2897274"/>
                    <a:gd name="connsiteY0" fmla="*/ 1500094 h 2191594"/>
                    <a:gd name="connsiteX1" fmla="*/ 488756 w 2897274"/>
                    <a:gd name="connsiteY1" fmla="*/ 1494117 h 2191594"/>
                    <a:gd name="connsiteX2" fmla="*/ 482780 w 2897274"/>
                    <a:gd name="connsiteY2" fmla="*/ 1380564 h 2191594"/>
                    <a:gd name="connsiteX3" fmla="*/ 626215 w 2897274"/>
                    <a:gd name="connsiteY3" fmla="*/ 1380564 h 2191594"/>
                    <a:gd name="connsiteX4" fmla="*/ 620239 w 2897274"/>
                    <a:gd name="connsiteY4" fmla="*/ 1081741 h 2191594"/>
                    <a:gd name="connsiteX5" fmla="*/ 631068 w 2897274"/>
                    <a:gd name="connsiteY5" fmla="*/ 902447 h 2191594"/>
                    <a:gd name="connsiteX6" fmla="*/ 685980 w 2897274"/>
                    <a:gd name="connsiteY6" fmla="*/ 693270 h 2191594"/>
                    <a:gd name="connsiteX7" fmla="*/ 763674 w 2897274"/>
                    <a:gd name="connsiteY7" fmla="*/ 525929 h 2191594"/>
                    <a:gd name="connsiteX8" fmla="*/ 859297 w 2897274"/>
                    <a:gd name="connsiteY8" fmla="*/ 394447 h 2191594"/>
                    <a:gd name="connsiteX9" fmla="*/ 990780 w 2897274"/>
                    <a:gd name="connsiteY9" fmla="*/ 251012 h 2191594"/>
                    <a:gd name="connsiteX10" fmla="*/ 1193980 w 2897274"/>
                    <a:gd name="connsiteY10" fmla="*/ 119529 h 2191594"/>
                    <a:gd name="connsiteX11" fmla="*/ 1373274 w 2897274"/>
                    <a:gd name="connsiteY11" fmla="*/ 53788 h 2191594"/>
                    <a:gd name="connsiteX12" fmla="*/ 1570497 w 2897274"/>
                    <a:gd name="connsiteY12" fmla="*/ 11953 h 2191594"/>
                    <a:gd name="connsiteX13" fmla="*/ 1749791 w 2897274"/>
                    <a:gd name="connsiteY13" fmla="*/ 0 h 2191594"/>
                    <a:gd name="connsiteX14" fmla="*/ 1958968 w 2897274"/>
                    <a:gd name="connsiteY14" fmla="*/ 35859 h 2191594"/>
                    <a:gd name="connsiteX15" fmla="*/ 2138262 w 2897274"/>
                    <a:gd name="connsiteY15" fmla="*/ 95623 h 2191594"/>
                    <a:gd name="connsiteX16" fmla="*/ 2293650 w 2897274"/>
                    <a:gd name="connsiteY16" fmla="*/ 191247 h 2191594"/>
                    <a:gd name="connsiteX17" fmla="*/ 2455015 w 2897274"/>
                    <a:gd name="connsiteY17" fmla="*/ 322729 h 2191594"/>
                    <a:gd name="connsiteX18" fmla="*/ 2550639 w 2897274"/>
                    <a:gd name="connsiteY18" fmla="*/ 430306 h 2191594"/>
                    <a:gd name="connsiteX19" fmla="*/ 2640286 w 2897274"/>
                    <a:gd name="connsiteY19" fmla="*/ 603623 h 2191594"/>
                    <a:gd name="connsiteX20" fmla="*/ 2700050 w 2897274"/>
                    <a:gd name="connsiteY20" fmla="*/ 717176 h 2191594"/>
                    <a:gd name="connsiteX21" fmla="*/ 2729933 w 2897274"/>
                    <a:gd name="connsiteY21" fmla="*/ 818776 h 2191594"/>
                    <a:gd name="connsiteX22" fmla="*/ 2771768 w 2897274"/>
                    <a:gd name="connsiteY22" fmla="*/ 854635 h 2191594"/>
                    <a:gd name="connsiteX23" fmla="*/ 2807627 w 2897274"/>
                    <a:gd name="connsiteY23" fmla="*/ 866588 h 2191594"/>
                    <a:gd name="connsiteX24" fmla="*/ 2849462 w 2897274"/>
                    <a:gd name="connsiteY24" fmla="*/ 872564 h 2191594"/>
                    <a:gd name="connsiteX25" fmla="*/ 2897274 w 2897274"/>
                    <a:gd name="connsiteY25" fmla="*/ 878541 h 2191594"/>
                    <a:gd name="connsiteX26" fmla="*/ 2897274 w 2897274"/>
                    <a:gd name="connsiteY26" fmla="*/ 1093694 h 2191594"/>
                    <a:gd name="connsiteX27" fmla="*/ 2759815 w 2897274"/>
                    <a:gd name="connsiteY27" fmla="*/ 1093694 h 2191594"/>
                    <a:gd name="connsiteX28" fmla="*/ 2765791 w 2897274"/>
                    <a:gd name="connsiteY28" fmla="*/ 1643529 h 2191594"/>
                    <a:gd name="connsiteX29" fmla="*/ 2484897 w 2897274"/>
                    <a:gd name="connsiteY29" fmla="*/ 1655482 h 2191594"/>
                    <a:gd name="connsiteX30" fmla="*/ 2476497 w 2897274"/>
                    <a:gd name="connsiteY30" fmla="*/ 1528764 h 2191594"/>
                    <a:gd name="connsiteX31" fmla="*/ 2478921 w 2897274"/>
                    <a:gd name="connsiteY31" fmla="*/ 1362635 h 2191594"/>
                    <a:gd name="connsiteX32" fmla="*/ 2466968 w 2897274"/>
                    <a:gd name="connsiteY32" fmla="*/ 1075764 h 2191594"/>
                    <a:gd name="connsiteX33" fmla="*/ 2460991 w 2897274"/>
                    <a:gd name="connsiteY33" fmla="*/ 890494 h 2191594"/>
                    <a:gd name="connsiteX34" fmla="*/ 2383297 w 2897274"/>
                    <a:gd name="connsiteY34" fmla="*/ 687294 h 2191594"/>
                    <a:gd name="connsiteX35" fmla="*/ 2311580 w 2897274"/>
                    <a:gd name="connsiteY35" fmla="*/ 573741 h 2191594"/>
                    <a:gd name="connsiteX36" fmla="*/ 2144239 w 2897274"/>
                    <a:gd name="connsiteY36" fmla="*/ 400423 h 2191594"/>
                    <a:gd name="connsiteX37" fmla="*/ 1988850 w 2897274"/>
                    <a:gd name="connsiteY37" fmla="*/ 328706 h 2191594"/>
                    <a:gd name="connsiteX38" fmla="*/ 1791627 w 2897274"/>
                    <a:gd name="connsiteY38" fmla="*/ 274917 h 2191594"/>
                    <a:gd name="connsiteX39" fmla="*/ 1636239 w 2897274"/>
                    <a:gd name="connsiteY39" fmla="*/ 286870 h 2191594"/>
                    <a:gd name="connsiteX40" fmla="*/ 1474874 w 2897274"/>
                    <a:gd name="connsiteY40" fmla="*/ 304800 h 2191594"/>
                    <a:gd name="connsiteX41" fmla="*/ 1313509 w 2897274"/>
                    <a:gd name="connsiteY41" fmla="*/ 370541 h 2191594"/>
                    <a:gd name="connsiteX42" fmla="*/ 1164097 w 2897274"/>
                    <a:gd name="connsiteY42" fmla="*/ 478117 h 2191594"/>
                    <a:gd name="connsiteX43" fmla="*/ 1044568 w 2897274"/>
                    <a:gd name="connsiteY43" fmla="*/ 615576 h 2191594"/>
                    <a:gd name="connsiteX44" fmla="*/ 966874 w 2897274"/>
                    <a:gd name="connsiteY44" fmla="*/ 759012 h 2191594"/>
                    <a:gd name="connsiteX45" fmla="*/ 913086 w 2897274"/>
                    <a:gd name="connsiteY45" fmla="*/ 950259 h 2191594"/>
                    <a:gd name="connsiteX46" fmla="*/ 907109 w 2897274"/>
                    <a:gd name="connsiteY46" fmla="*/ 1123576 h 2191594"/>
                    <a:gd name="connsiteX47" fmla="*/ 948944 w 2897274"/>
                    <a:gd name="connsiteY47" fmla="*/ 1272988 h 2191594"/>
                    <a:gd name="connsiteX48" fmla="*/ 978918 w 2897274"/>
                    <a:gd name="connsiteY48" fmla="*/ 1434262 h 2191594"/>
                    <a:gd name="connsiteX49" fmla="*/ 1012439 w 2897274"/>
                    <a:gd name="connsiteY49" fmla="*/ 1556126 h 2191594"/>
                    <a:gd name="connsiteX50" fmla="*/ 1035222 w 2897274"/>
                    <a:gd name="connsiteY50" fmla="*/ 1655390 h 2191594"/>
                    <a:gd name="connsiteX51" fmla="*/ 1181265 w 2897274"/>
                    <a:gd name="connsiteY51" fmla="*/ 2179564 h 2191594"/>
                    <a:gd name="connsiteX52" fmla="*/ 1059971 w 2897274"/>
                    <a:gd name="connsiteY52" fmla="*/ 2190995 h 2191594"/>
                    <a:gd name="connsiteX53" fmla="*/ 845802 w 2897274"/>
                    <a:gd name="connsiteY53" fmla="*/ 2190995 h 2191594"/>
                    <a:gd name="connsiteX54" fmla="*/ 694445 w 2897274"/>
                    <a:gd name="connsiteY54" fmla="*/ 2190995 h 2191594"/>
                    <a:gd name="connsiteX55" fmla="*/ 577557 w 2897274"/>
                    <a:gd name="connsiteY55" fmla="*/ 2190995 h 2191594"/>
                    <a:gd name="connsiteX56" fmla="*/ 242874 w 2897274"/>
                    <a:gd name="connsiteY56" fmla="*/ 2191436 h 2191594"/>
                    <a:gd name="connsiteX57" fmla="*/ 418937 w 2897274"/>
                    <a:gd name="connsiteY57" fmla="*/ 1700213 h 2191594"/>
                    <a:gd name="connsiteX58" fmla="*/ 218131 w 2897274"/>
                    <a:gd name="connsiteY58" fmla="*/ 1700687 h 2191594"/>
                    <a:gd name="connsiteX59" fmla="*/ 118900 w 2897274"/>
                    <a:gd name="connsiteY59" fmla="*/ 1695450 h 2191594"/>
                    <a:gd name="connsiteX60" fmla="*/ 9540 w 2897274"/>
                    <a:gd name="connsiteY60" fmla="*/ 1686057 h 2191594"/>
                    <a:gd name="connsiteX61" fmla="*/ 6721 w 2897274"/>
                    <a:gd name="connsiteY61" fmla="*/ 1647828 h 2191594"/>
                    <a:gd name="connsiteX62" fmla="*/ 1429 w 2897274"/>
                    <a:gd name="connsiteY62" fmla="*/ 1595438 h 2191594"/>
                    <a:gd name="connsiteX63" fmla="*/ 4662 w 2897274"/>
                    <a:gd name="connsiteY63" fmla="*/ 1505910 h 2191594"/>
                    <a:gd name="connsiteX0" fmla="*/ 4662 w 2897274"/>
                    <a:gd name="connsiteY0" fmla="*/ 1500094 h 2191594"/>
                    <a:gd name="connsiteX1" fmla="*/ 488756 w 2897274"/>
                    <a:gd name="connsiteY1" fmla="*/ 1494117 h 2191594"/>
                    <a:gd name="connsiteX2" fmla="*/ 482780 w 2897274"/>
                    <a:gd name="connsiteY2" fmla="*/ 1380564 h 2191594"/>
                    <a:gd name="connsiteX3" fmla="*/ 626215 w 2897274"/>
                    <a:gd name="connsiteY3" fmla="*/ 1380564 h 2191594"/>
                    <a:gd name="connsiteX4" fmla="*/ 620239 w 2897274"/>
                    <a:gd name="connsiteY4" fmla="*/ 1081741 h 2191594"/>
                    <a:gd name="connsiteX5" fmla="*/ 631068 w 2897274"/>
                    <a:gd name="connsiteY5" fmla="*/ 902447 h 2191594"/>
                    <a:gd name="connsiteX6" fmla="*/ 685980 w 2897274"/>
                    <a:gd name="connsiteY6" fmla="*/ 693270 h 2191594"/>
                    <a:gd name="connsiteX7" fmla="*/ 763674 w 2897274"/>
                    <a:gd name="connsiteY7" fmla="*/ 525929 h 2191594"/>
                    <a:gd name="connsiteX8" fmla="*/ 859297 w 2897274"/>
                    <a:gd name="connsiteY8" fmla="*/ 394447 h 2191594"/>
                    <a:gd name="connsiteX9" fmla="*/ 990780 w 2897274"/>
                    <a:gd name="connsiteY9" fmla="*/ 251012 h 2191594"/>
                    <a:gd name="connsiteX10" fmla="*/ 1193980 w 2897274"/>
                    <a:gd name="connsiteY10" fmla="*/ 119529 h 2191594"/>
                    <a:gd name="connsiteX11" fmla="*/ 1373274 w 2897274"/>
                    <a:gd name="connsiteY11" fmla="*/ 53788 h 2191594"/>
                    <a:gd name="connsiteX12" fmla="*/ 1570497 w 2897274"/>
                    <a:gd name="connsiteY12" fmla="*/ 11953 h 2191594"/>
                    <a:gd name="connsiteX13" fmla="*/ 1749791 w 2897274"/>
                    <a:gd name="connsiteY13" fmla="*/ 0 h 2191594"/>
                    <a:gd name="connsiteX14" fmla="*/ 1958968 w 2897274"/>
                    <a:gd name="connsiteY14" fmla="*/ 35859 h 2191594"/>
                    <a:gd name="connsiteX15" fmla="*/ 2138262 w 2897274"/>
                    <a:gd name="connsiteY15" fmla="*/ 95623 h 2191594"/>
                    <a:gd name="connsiteX16" fmla="*/ 2293650 w 2897274"/>
                    <a:gd name="connsiteY16" fmla="*/ 191247 h 2191594"/>
                    <a:gd name="connsiteX17" fmla="*/ 2455015 w 2897274"/>
                    <a:gd name="connsiteY17" fmla="*/ 322729 h 2191594"/>
                    <a:gd name="connsiteX18" fmla="*/ 2550639 w 2897274"/>
                    <a:gd name="connsiteY18" fmla="*/ 430306 h 2191594"/>
                    <a:gd name="connsiteX19" fmla="*/ 2640286 w 2897274"/>
                    <a:gd name="connsiteY19" fmla="*/ 603623 h 2191594"/>
                    <a:gd name="connsiteX20" fmla="*/ 2700050 w 2897274"/>
                    <a:gd name="connsiteY20" fmla="*/ 717176 h 2191594"/>
                    <a:gd name="connsiteX21" fmla="*/ 2729933 w 2897274"/>
                    <a:gd name="connsiteY21" fmla="*/ 818776 h 2191594"/>
                    <a:gd name="connsiteX22" fmla="*/ 2771768 w 2897274"/>
                    <a:gd name="connsiteY22" fmla="*/ 854635 h 2191594"/>
                    <a:gd name="connsiteX23" fmla="*/ 2807627 w 2897274"/>
                    <a:gd name="connsiteY23" fmla="*/ 866588 h 2191594"/>
                    <a:gd name="connsiteX24" fmla="*/ 2849462 w 2897274"/>
                    <a:gd name="connsiteY24" fmla="*/ 872564 h 2191594"/>
                    <a:gd name="connsiteX25" fmla="*/ 2897274 w 2897274"/>
                    <a:gd name="connsiteY25" fmla="*/ 878541 h 2191594"/>
                    <a:gd name="connsiteX26" fmla="*/ 2897274 w 2897274"/>
                    <a:gd name="connsiteY26" fmla="*/ 1093694 h 2191594"/>
                    <a:gd name="connsiteX27" fmla="*/ 2759815 w 2897274"/>
                    <a:gd name="connsiteY27" fmla="*/ 1093694 h 2191594"/>
                    <a:gd name="connsiteX28" fmla="*/ 2765791 w 2897274"/>
                    <a:gd name="connsiteY28" fmla="*/ 1643529 h 2191594"/>
                    <a:gd name="connsiteX29" fmla="*/ 2484897 w 2897274"/>
                    <a:gd name="connsiteY29" fmla="*/ 1655482 h 2191594"/>
                    <a:gd name="connsiteX30" fmla="*/ 2476497 w 2897274"/>
                    <a:gd name="connsiteY30" fmla="*/ 1528764 h 2191594"/>
                    <a:gd name="connsiteX31" fmla="*/ 2478921 w 2897274"/>
                    <a:gd name="connsiteY31" fmla="*/ 1362635 h 2191594"/>
                    <a:gd name="connsiteX32" fmla="*/ 2466968 w 2897274"/>
                    <a:gd name="connsiteY32" fmla="*/ 1075764 h 2191594"/>
                    <a:gd name="connsiteX33" fmla="*/ 2460991 w 2897274"/>
                    <a:gd name="connsiteY33" fmla="*/ 890494 h 2191594"/>
                    <a:gd name="connsiteX34" fmla="*/ 2383297 w 2897274"/>
                    <a:gd name="connsiteY34" fmla="*/ 687294 h 2191594"/>
                    <a:gd name="connsiteX35" fmla="*/ 2311580 w 2897274"/>
                    <a:gd name="connsiteY35" fmla="*/ 573741 h 2191594"/>
                    <a:gd name="connsiteX36" fmla="*/ 2144239 w 2897274"/>
                    <a:gd name="connsiteY36" fmla="*/ 400423 h 2191594"/>
                    <a:gd name="connsiteX37" fmla="*/ 1988850 w 2897274"/>
                    <a:gd name="connsiteY37" fmla="*/ 328706 h 2191594"/>
                    <a:gd name="connsiteX38" fmla="*/ 1791627 w 2897274"/>
                    <a:gd name="connsiteY38" fmla="*/ 274917 h 2191594"/>
                    <a:gd name="connsiteX39" fmla="*/ 1636239 w 2897274"/>
                    <a:gd name="connsiteY39" fmla="*/ 286870 h 2191594"/>
                    <a:gd name="connsiteX40" fmla="*/ 1474874 w 2897274"/>
                    <a:gd name="connsiteY40" fmla="*/ 304800 h 2191594"/>
                    <a:gd name="connsiteX41" fmla="*/ 1313509 w 2897274"/>
                    <a:gd name="connsiteY41" fmla="*/ 370541 h 2191594"/>
                    <a:gd name="connsiteX42" fmla="*/ 1164097 w 2897274"/>
                    <a:gd name="connsiteY42" fmla="*/ 478117 h 2191594"/>
                    <a:gd name="connsiteX43" fmla="*/ 1044568 w 2897274"/>
                    <a:gd name="connsiteY43" fmla="*/ 615576 h 2191594"/>
                    <a:gd name="connsiteX44" fmla="*/ 966874 w 2897274"/>
                    <a:gd name="connsiteY44" fmla="*/ 759012 h 2191594"/>
                    <a:gd name="connsiteX45" fmla="*/ 913086 w 2897274"/>
                    <a:gd name="connsiteY45" fmla="*/ 950259 h 2191594"/>
                    <a:gd name="connsiteX46" fmla="*/ 907109 w 2897274"/>
                    <a:gd name="connsiteY46" fmla="*/ 1123576 h 2191594"/>
                    <a:gd name="connsiteX47" fmla="*/ 948944 w 2897274"/>
                    <a:gd name="connsiteY47" fmla="*/ 1272988 h 2191594"/>
                    <a:gd name="connsiteX48" fmla="*/ 978918 w 2897274"/>
                    <a:gd name="connsiteY48" fmla="*/ 1434262 h 2191594"/>
                    <a:gd name="connsiteX49" fmla="*/ 1012439 w 2897274"/>
                    <a:gd name="connsiteY49" fmla="*/ 1556126 h 2191594"/>
                    <a:gd name="connsiteX50" fmla="*/ 1035222 w 2897274"/>
                    <a:gd name="connsiteY50" fmla="*/ 1655390 h 2191594"/>
                    <a:gd name="connsiteX51" fmla="*/ 1181265 w 2897274"/>
                    <a:gd name="connsiteY51" fmla="*/ 2179564 h 2191594"/>
                    <a:gd name="connsiteX52" fmla="*/ 1059971 w 2897274"/>
                    <a:gd name="connsiteY52" fmla="*/ 2190995 h 2191594"/>
                    <a:gd name="connsiteX53" fmla="*/ 845802 w 2897274"/>
                    <a:gd name="connsiteY53" fmla="*/ 2190995 h 2191594"/>
                    <a:gd name="connsiteX54" fmla="*/ 694445 w 2897274"/>
                    <a:gd name="connsiteY54" fmla="*/ 2190995 h 2191594"/>
                    <a:gd name="connsiteX55" fmla="*/ 577557 w 2897274"/>
                    <a:gd name="connsiteY55" fmla="*/ 2190995 h 2191594"/>
                    <a:gd name="connsiteX56" fmla="*/ 242874 w 2897274"/>
                    <a:gd name="connsiteY56" fmla="*/ 2191436 h 2191594"/>
                    <a:gd name="connsiteX57" fmla="*/ 85516 w 2897274"/>
                    <a:gd name="connsiteY57" fmla="*/ 2191594 h 2191594"/>
                    <a:gd name="connsiteX58" fmla="*/ 218131 w 2897274"/>
                    <a:gd name="connsiteY58" fmla="*/ 1700687 h 2191594"/>
                    <a:gd name="connsiteX59" fmla="*/ 118900 w 2897274"/>
                    <a:gd name="connsiteY59" fmla="*/ 1695450 h 2191594"/>
                    <a:gd name="connsiteX60" fmla="*/ 9540 w 2897274"/>
                    <a:gd name="connsiteY60" fmla="*/ 1686057 h 2191594"/>
                    <a:gd name="connsiteX61" fmla="*/ 6721 w 2897274"/>
                    <a:gd name="connsiteY61" fmla="*/ 1647828 h 2191594"/>
                    <a:gd name="connsiteX62" fmla="*/ 1429 w 2897274"/>
                    <a:gd name="connsiteY62" fmla="*/ 1595438 h 2191594"/>
                    <a:gd name="connsiteX63" fmla="*/ 4662 w 2897274"/>
                    <a:gd name="connsiteY63" fmla="*/ 1505910 h 2191594"/>
                    <a:gd name="connsiteX0" fmla="*/ 4988 w 2897600"/>
                    <a:gd name="connsiteY0" fmla="*/ 1500094 h 2191594"/>
                    <a:gd name="connsiteX1" fmla="*/ 489082 w 2897600"/>
                    <a:gd name="connsiteY1" fmla="*/ 1494117 h 2191594"/>
                    <a:gd name="connsiteX2" fmla="*/ 483106 w 2897600"/>
                    <a:gd name="connsiteY2" fmla="*/ 1380564 h 2191594"/>
                    <a:gd name="connsiteX3" fmla="*/ 626541 w 2897600"/>
                    <a:gd name="connsiteY3" fmla="*/ 1380564 h 2191594"/>
                    <a:gd name="connsiteX4" fmla="*/ 620565 w 2897600"/>
                    <a:gd name="connsiteY4" fmla="*/ 1081741 h 2191594"/>
                    <a:gd name="connsiteX5" fmla="*/ 631394 w 2897600"/>
                    <a:gd name="connsiteY5" fmla="*/ 902447 h 2191594"/>
                    <a:gd name="connsiteX6" fmla="*/ 686306 w 2897600"/>
                    <a:gd name="connsiteY6" fmla="*/ 693270 h 2191594"/>
                    <a:gd name="connsiteX7" fmla="*/ 764000 w 2897600"/>
                    <a:gd name="connsiteY7" fmla="*/ 525929 h 2191594"/>
                    <a:gd name="connsiteX8" fmla="*/ 859623 w 2897600"/>
                    <a:gd name="connsiteY8" fmla="*/ 394447 h 2191594"/>
                    <a:gd name="connsiteX9" fmla="*/ 991106 w 2897600"/>
                    <a:gd name="connsiteY9" fmla="*/ 251012 h 2191594"/>
                    <a:gd name="connsiteX10" fmla="*/ 1194306 w 2897600"/>
                    <a:gd name="connsiteY10" fmla="*/ 119529 h 2191594"/>
                    <a:gd name="connsiteX11" fmla="*/ 1373600 w 2897600"/>
                    <a:gd name="connsiteY11" fmla="*/ 53788 h 2191594"/>
                    <a:gd name="connsiteX12" fmla="*/ 1570823 w 2897600"/>
                    <a:gd name="connsiteY12" fmla="*/ 11953 h 2191594"/>
                    <a:gd name="connsiteX13" fmla="*/ 1750117 w 2897600"/>
                    <a:gd name="connsiteY13" fmla="*/ 0 h 2191594"/>
                    <a:gd name="connsiteX14" fmla="*/ 1959294 w 2897600"/>
                    <a:gd name="connsiteY14" fmla="*/ 35859 h 2191594"/>
                    <a:gd name="connsiteX15" fmla="*/ 2138588 w 2897600"/>
                    <a:gd name="connsiteY15" fmla="*/ 95623 h 2191594"/>
                    <a:gd name="connsiteX16" fmla="*/ 2293976 w 2897600"/>
                    <a:gd name="connsiteY16" fmla="*/ 191247 h 2191594"/>
                    <a:gd name="connsiteX17" fmla="*/ 2455341 w 2897600"/>
                    <a:gd name="connsiteY17" fmla="*/ 322729 h 2191594"/>
                    <a:gd name="connsiteX18" fmla="*/ 2550965 w 2897600"/>
                    <a:gd name="connsiteY18" fmla="*/ 430306 h 2191594"/>
                    <a:gd name="connsiteX19" fmla="*/ 2640612 w 2897600"/>
                    <a:gd name="connsiteY19" fmla="*/ 603623 h 2191594"/>
                    <a:gd name="connsiteX20" fmla="*/ 2700376 w 2897600"/>
                    <a:gd name="connsiteY20" fmla="*/ 717176 h 2191594"/>
                    <a:gd name="connsiteX21" fmla="*/ 2730259 w 2897600"/>
                    <a:gd name="connsiteY21" fmla="*/ 818776 h 2191594"/>
                    <a:gd name="connsiteX22" fmla="*/ 2772094 w 2897600"/>
                    <a:gd name="connsiteY22" fmla="*/ 854635 h 2191594"/>
                    <a:gd name="connsiteX23" fmla="*/ 2807953 w 2897600"/>
                    <a:gd name="connsiteY23" fmla="*/ 866588 h 2191594"/>
                    <a:gd name="connsiteX24" fmla="*/ 2849788 w 2897600"/>
                    <a:gd name="connsiteY24" fmla="*/ 872564 h 2191594"/>
                    <a:gd name="connsiteX25" fmla="*/ 2897600 w 2897600"/>
                    <a:gd name="connsiteY25" fmla="*/ 878541 h 2191594"/>
                    <a:gd name="connsiteX26" fmla="*/ 2897600 w 2897600"/>
                    <a:gd name="connsiteY26" fmla="*/ 1093694 h 2191594"/>
                    <a:gd name="connsiteX27" fmla="*/ 2760141 w 2897600"/>
                    <a:gd name="connsiteY27" fmla="*/ 1093694 h 2191594"/>
                    <a:gd name="connsiteX28" fmla="*/ 2766117 w 2897600"/>
                    <a:gd name="connsiteY28" fmla="*/ 1643529 h 2191594"/>
                    <a:gd name="connsiteX29" fmla="*/ 2485223 w 2897600"/>
                    <a:gd name="connsiteY29" fmla="*/ 1655482 h 2191594"/>
                    <a:gd name="connsiteX30" fmla="*/ 2476823 w 2897600"/>
                    <a:gd name="connsiteY30" fmla="*/ 1528764 h 2191594"/>
                    <a:gd name="connsiteX31" fmla="*/ 2479247 w 2897600"/>
                    <a:gd name="connsiteY31" fmla="*/ 1362635 h 2191594"/>
                    <a:gd name="connsiteX32" fmla="*/ 2467294 w 2897600"/>
                    <a:gd name="connsiteY32" fmla="*/ 1075764 h 2191594"/>
                    <a:gd name="connsiteX33" fmla="*/ 2461317 w 2897600"/>
                    <a:gd name="connsiteY33" fmla="*/ 890494 h 2191594"/>
                    <a:gd name="connsiteX34" fmla="*/ 2383623 w 2897600"/>
                    <a:gd name="connsiteY34" fmla="*/ 687294 h 2191594"/>
                    <a:gd name="connsiteX35" fmla="*/ 2311906 w 2897600"/>
                    <a:gd name="connsiteY35" fmla="*/ 573741 h 2191594"/>
                    <a:gd name="connsiteX36" fmla="*/ 2144565 w 2897600"/>
                    <a:gd name="connsiteY36" fmla="*/ 400423 h 2191594"/>
                    <a:gd name="connsiteX37" fmla="*/ 1989176 w 2897600"/>
                    <a:gd name="connsiteY37" fmla="*/ 328706 h 2191594"/>
                    <a:gd name="connsiteX38" fmla="*/ 1791953 w 2897600"/>
                    <a:gd name="connsiteY38" fmla="*/ 274917 h 2191594"/>
                    <a:gd name="connsiteX39" fmla="*/ 1636565 w 2897600"/>
                    <a:gd name="connsiteY39" fmla="*/ 286870 h 2191594"/>
                    <a:gd name="connsiteX40" fmla="*/ 1475200 w 2897600"/>
                    <a:gd name="connsiteY40" fmla="*/ 304800 h 2191594"/>
                    <a:gd name="connsiteX41" fmla="*/ 1313835 w 2897600"/>
                    <a:gd name="connsiteY41" fmla="*/ 370541 h 2191594"/>
                    <a:gd name="connsiteX42" fmla="*/ 1164423 w 2897600"/>
                    <a:gd name="connsiteY42" fmla="*/ 478117 h 2191594"/>
                    <a:gd name="connsiteX43" fmla="*/ 1044894 w 2897600"/>
                    <a:gd name="connsiteY43" fmla="*/ 615576 h 2191594"/>
                    <a:gd name="connsiteX44" fmla="*/ 967200 w 2897600"/>
                    <a:gd name="connsiteY44" fmla="*/ 759012 h 2191594"/>
                    <a:gd name="connsiteX45" fmla="*/ 913412 w 2897600"/>
                    <a:gd name="connsiteY45" fmla="*/ 950259 h 2191594"/>
                    <a:gd name="connsiteX46" fmla="*/ 907435 w 2897600"/>
                    <a:gd name="connsiteY46" fmla="*/ 1123576 h 2191594"/>
                    <a:gd name="connsiteX47" fmla="*/ 949270 w 2897600"/>
                    <a:gd name="connsiteY47" fmla="*/ 1272988 h 2191594"/>
                    <a:gd name="connsiteX48" fmla="*/ 979244 w 2897600"/>
                    <a:gd name="connsiteY48" fmla="*/ 1434262 h 2191594"/>
                    <a:gd name="connsiteX49" fmla="*/ 1012765 w 2897600"/>
                    <a:gd name="connsiteY49" fmla="*/ 1556126 h 2191594"/>
                    <a:gd name="connsiteX50" fmla="*/ 1035548 w 2897600"/>
                    <a:gd name="connsiteY50" fmla="*/ 1655390 h 2191594"/>
                    <a:gd name="connsiteX51" fmla="*/ 1181591 w 2897600"/>
                    <a:gd name="connsiteY51" fmla="*/ 2179564 h 2191594"/>
                    <a:gd name="connsiteX52" fmla="*/ 1060297 w 2897600"/>
                    <a:gd name="connsiteY52" fmla="*/ 2190995 h 2191594"/>
                    <a:gd name="connsiteX53" fmla="*/ 846128 w 2897600"/>
                    <a:gd name="connsiteY53" fmla="*/ 2190995 h 2191594"/>
                    <a:gd name="connsiteX54" fmla="*/ 694771 w 2897600"/>
                    <a:gd name="connsiteY54" fmla="*/ 2190995 h 2191594"/>
                    <a:gd name="connsiteX55" fmla="*/ 577883 w 2897600"/>
                    <a:gd name="connsiteY55" fmla="*/ 2190995 h 2191594"/>
                    <a:gd name="connsiteX56" fmla="*/ 243200 w 2897600"/>
                    <a:gd name="connsiteY56" fmla="*/ 2191436 h 2191594"/>
                    <a:gd name="connsiteX57" fmla="*/ 85842 w 2897600"/>
                    <a:gd name="connsiteY57" fmla="*/ 2191594 h 2191594"/>
                    <a:gd name="connsiteX58" fmla="*/ 13641 w 2897600"/>
                    <a:gd name="connsiteY58" fmla="*/ 2191594 h 2191594"/>
                    <a:gd name="connsiteX59" fmla="*/ 119226 w 2897600"/>
                    <a:gd name="connsiteY59" fmla="*/ 1695450 h 2191594"/>
                    <a:gd name="connsiteX60" fmla="*/ 9866 w 2897600"/>
                    <a:gd name="connsiteY60" fmla="*/ 1686057 h 2191594"/>
                    <a:gd name="connsiteX61" fmla="*/ 7047 w 2897600"/>
                    <a:gd name="connsiteY61" fmla="*/ 1647828 h 2191594"/>
                    <a:gd name="connsiteX62" fmla="*/ 1755 w 2897600"/>
                    <a:gd name="connsiteY62" fmla="*/ 1595438 h 2191594"/>
                    <a:gd name="connsiteX63" fmla="*/ 4988 w 2897600"/>
                    <a:gd name="connsiteY63" fmla="*/ 1505910 h 2191594"/>
                    <a:gd name="connsiteX0" fmla="*/ 17555 w 2910167"/>
                    <a:gd name="connsiteY0" fmla="*/ 1500094 h 2191594"/>
                    <a:gd name="connsiteX1" fmla="*/ 501649 w 2910167"/>
                    <a:gd name="connsiteY1" fmla="*/ 1494117 h 2191594"/>
                    <a:gd name="connsiteX2" fmla="*/ 495673 w 2910167"/>
                    <a:gd name="connsiteY2" fmla="*/ 1380564 h 2191594"/>
                    <a:gd name="connsiteX3" fmla="*/ 639108 w 2910167"/>
                    <a:gd name="connsiteY3" fmla="*/ 1380564 h 2191594"/>
                    <a:gd name="connsiteX4" fmla="*/ 633132 w 2910167"/>
                    <a:gd name="connsiteY4" fmla="*/ 1081741 h 2191594"/>
                    <a:gd name="connsiteX5" fmla="*/ 643961 w 2910167"/>
                    <a:gd name="connsiteY5" fmla="*/ 902447 h 2191594"/>
                    <a:gd name="connsiteX6" fmla="*/ 698873 w 2910167"/>
                    <a:gd name="connsiteY6" fmla="*/ 693270 h 2191594"/>
                    <a:gd name="connsiteX7" fmla="*/ 776567 w 2910167"/>
                    <a:gd name="connsiteY7" fmla="*/ 525929 h 2191594"/>
                    <a:gd name="connsiteX8" fmla="*/ 872190 w 2910167"/>
                    <a:gd name="connsiteY8" fmla="*/ 394447 h 2191594"/>
                    <a:gd name="connsiteX9" fmla="*/ 1003673 w 2910167"/>
                    <a:gd name="connsiteY9" fmla="*/ 251012 h 2191594"/>
                    <a:gd name="connsiteX10" fmla="*/ 1206873 w 2910167"/>
                    <a:gd name="connsiteY10" fmla="*/ 119529 h 2191594"/>
                    <a:gd name="connsiteX11" fmla="*/ 1386167 w 2910167"/>
                    <a:gd name="connsiteY11" fmla="*/ 53788 h 2191594"/>
                    <a:gd name="connsiteX12" fmla="*/ 1583390 w 2910167"/>
                    <a:gd name="connsiteY12" fmla="*/ 11953 h 2191594"/>
                    <a:gd name="connsiteX13" fmla="*/ 1762684 w 2910167"/>
                    <a:gd name="connsiteY13" fmla="*/ 0 h 2191594"/>
                    <a:gd name="connsiteX14" fmla="*/ 1971861 w 2910167"/>
                    <a:gd name="connsiteY14" fmla="*/ 35859 h 2191594"/>
                    <a:gd name="connsiteX15" fmla="*/ 2151155 w 2910167"/>
                    <a:gd name="connsiteY15" fmla="*/ 95623 h 2191594"/>
                    <a:gd name="connsiteX16" fmla="*/ 2306543 w 2910167"/>
                    <a:gd name="connsiteY16" fmla="*/ 191247 h 2191594"/>
                    <a:gd name="connsiteX17" fmla="*/ 2467908 w 2910167"/>
                    <a:gd name="connsiteY17" fmla="*/ 322729 h 2191594"/>
                    <a:gd name="connsiteX18" fmla="*/ 2563532 w 2910167"/>
                    <a:gd name="connsiteY18" fmla="*/ 430306 h 2191594"/>
                    <a:gd name="connsiteX19" fmla="*/ 2653179 w 2910167"/>
                    <a:gd name="connsiteY19" fmla="*/ 603623 h 2191594"/>
                    <a:gd name="connsiteX20" fmla="*/ 2712943 w 2910167"/>
                    <a:gd name="connsiteY20" fmla="*/ 717176 h 2191594"/>
                    <a:gd name="connsiteX21" fmla="*/ 2742826 w 2910167"/>
                    <a:gd name="connsiteY21" fmla="*/ 818776 h 2191594"/>
                    <a:gd name="connsiteX22" fmla="*/ 2784661 w 2910167"/>
                    <a:gd name="connsiteY22" fmla="*/ 854635 h 2191594"/>
                    <a:gd name="connsiteX23" fmla="*/ 2820520 w 2910167"/>
                    <a:gd name="connsiteY23" fmla="*/ 866588 h 2191594"/>
                    <a:gd name="connsiteX24" fmla="*/ 2862355 w 2910167"/>
                    <a:gd name="connsiteY24" fmla="*/ 872564 h 2191594"/>
                    <a:gd name="connsiteX25" fmla="*/ 2910167 w 2910167"/>
                    <a:gd name="connsiteY25" fmla="*/ 878541 h 2191594"/>
                    <a:gd name="connsiteX26" fmla="*/ 2910167 w 2910167"/>
                    <a:gd name="connsiteY26" fmla="*/ 1093694 h 2191594"/>
                    <a:gd name="connsiteX27" fmla="*/ 2772708 w 2910167"/>
                    <a:gd name="connsiteY27" fmla="*/ 1093694 h 2191594"/>
                    <a:gd name="connsiteX28" fmla="*/ 2778684 w 2910167"/>
                    <a:gd name="connsiteY28" fmla="*/ 1643529 h 2191594"/>
                    <a:gd name="connsiteX29" fmla="*/ 2497790 w 2910167"/>
                    <a:gd name="connsiteY29" fmla="*/ 1655482 h 2191594"/>
                    <a:gd name="connsiteX30" fmla="*/ 2489390 w 2910167"/>
                    <a:gd name="connsiteY30" fmla="*/ 1528764 h 2191594"/>
                    <a:gd name="connsiteX31" fmla="*/ 2491814 w 2910167"/>
                    <a:gd name="connsiteY31" fmla="*/ 1362635 h 2191594"/>
                    <a:gd name="connsiteX32" fmla="*/ 2479861 w 2910167"/>
                    <a:gd name="connsiteY32" fmla="*/ 1075764 h 2191594"/>
                    <a:gd name="connsiteX33" fmla="*/ 2473884 w 2910167"/>
                    <a:gd name="connsiteY33" fmla="*/ 890494 h 2191594"/>
                    <a:gd name="connsiteX34" fmla="*/ 2396190 w 2910167"/>
                    <a:gd name="connsiteY34" fmla="*/ 687294 h 2191594"/>
                    <a:gd name="connsiteX35" fmla="*/ 2324473 w 2910167"/>
                    <a:gd name="connsiteY35" fmla="*/ 573741 h 2191594"/>
                    <a:gd name="connsiteX36" fmla="*/ 2157132 w 2910167"/>
                    <a:gd name="connsiteY36" fmla="*/ 400423 h 2191594"/>
                    <a:gd name="connsiteX37" fmla="*/ 2001743 w 2910167"/>
                    <a:gd name="connsiteY37" fmla="*/ 328706 h 2191594"/>
                    <a:gd name="connsiteX38" fmla="*/ 1804520 w 2910167"/>
                    <a:gd name="connsiteY38" fmla="*/ 274917 h 2191594"/>
                    <a:gd name="connsiteX39" fmla="*/ 1649132 w 2910167"/>
                    <a:gd name="connsiteY39" fmla="*/ 286870 h 2191594"/>
                    <a:gd name="connsiteX40" fmla="*/ 1487767 w 2910167"/>
                    <a:gd name="connsiteY40" fmla="*/ 304800 h 2191594"/>
                    <a:gd name="connsiteX41" fmla="*/ 1326402 w 2910167"/>
                    <a:gd name="connsiteY41" fmla="*/ 370541 h 2191594"/>
                    <a:gd name="connsiteX42" fmla="*/ 1176990 w 2910167"/>
                    <a:gd name="connsiteY42" fmla="*/ 478117 h 2191594"/>
                    <a:gd name="connsiteX43" fmla="*/ 1057461 w 2910167"/>
                    <a:gd name="connsiteY43" fmla="*/ 615576 h 2191594"/>
                    <a:gd name="connsiteX44" fmla="*/ 979767 w 2910167"/>
                    <a:gd name="connsiteY44" fmla="*/ 759012 h 2191594"/>
                    <a:gd name="connsiteX45" fmla="*/ 925979 w 2910167"/>
                    <a:gd name="connsiteY45" fmla="*/ 950259 h 2191594"/>
                    <a:gd name="connsiteX46" fmla="*/ 920002 w 2910167"/>
                    <a:gd name="connsiteY46" fmla="*/ 1123576 h 2191594"/>
                    <a:gd name="connsiteX47" fmla="*/ 961837 w 2910167"/>
                    <a:gd name="connsiteY47" fmla="*/ 1272988 h 2191594"/>
                    <a:gd name="connsiteX48" fmla="*/ 991811 w 2910167"/>
                    <a:gd name="connsiteY48" fmla="*/ 1434262 h 2191594"/>
                    <a:gd name="connsiteX49" fmla="*/ 1025332 w 2910167"/>
                    <a:gd name="connsiteY49" fmla="*/ 1556126 h 2191594"/>
                    <a:gd name="connsiteX50" fmla="*/ 1048115 w 2910167"/>
                    <a:gd name="connsiteY50" fmla="*/ 1655390 h 2191594"/>
                    <a:gd name="connsiteX51" fmla="*/ 1194158 w 2910167"/>
                    <a:gd name="connsiteY51" fmla="*/ 2179564 h 2191594"/>
                    <a:gd name="connsiteX52" fmla="*/ 1072864 w 2910167"/>
                    <a:gd name="connsiteY52" fmla="*/ 2190995 h 2191594"/>
                    <a:gd name="connsiteX53" fmla="*/ 858695 w 2910167"/>
                    <a:gd name="connsiteY53" fmla="*/ 2190995 h 2191594"/>
                    <a:gd name="connsiteX54" fmla="*/ 707338 w 2910167"/>
                    <a:gd name="connsiteY54" fmla="*/ 2190995 h 2191594"/>
                    <a:gd name="connsiteX55" fmla="*/ 590450 w 2910167"/>
                    <a:gd name="connsiteY55" fmla="*/ 2190995 h 2191594"/>
                    <a:gd name="connsiteX56" fmla="*/ 255767 w 2910167"/>
                    <a:gd name="connsiteY56" fmla="*/ 2191436 h 2191594"/>
                    <a:gd name="connsiteX57" fmla="*/ 98409 w 2910167"/>
                    <a:gd name="connsiteY57" fmla="*/ 2191594 h 2191594"/>
                    <a:gd name="connsiteX58" fmla="*/ 26208 w 2910167"/>
                    <a:gd name="connsiteY58" fmla="*/ 2191594 h 2191594"/>
                    <a:gd name="connsiteX59" fmla="*/ 12567 w 2910167"/>
                    <a:gd name="connsiteY59" fmla="*/ 2081361 h 2191594"/>
                    <a:gd name="connsiteX60" fmla="*/ 22433 w 2910167"/>
                    <a:gd name="connsiteY60" fmla="*/ 1686057 h 2191594"/>
                    <a:gd name="connsiteX61" fmla="*/ 19614 w 2910167"/>
                    <a:gd name="connsiteY61" fmla="*/ 1647828 h 2191594"/>
                    <a:gd name="connsiteX62" fmla="*/ 14322 w 2910167"/>
                    <a:gd name="connsiteY62" fmla="*/ 1595438 h 2191594"/>
                    <a:gd name="connsiteX63" fmla="*/ 17555 w 2910167"/>
                    <a:gd name="connsiteY63" fmla="*/ 1505910 h 2191594"/>
                    <a:gd name="connsiteX0" fmla="*/ 17555 w 2910167"/>
                    <a:gd name="connsiteY0" fmla="*/ 1500094 h 2191594"/>
                    <a:gd name="connsiteX1" fmla="*/ 501649 w 2910167"/>
                    <a:gd name="connsiteY1" fmla="*/ 1494117 h 2191594"/>
                    <a:gd name="connsiteX2" fmla="*/ 495673 w 2910167"/>
                    <a:gd name="connsiteY2" fmla="*/ 1380564 h 2191594"/>
                    <a:gd name="connsiteX3" fmla="*/ 639108 w 2910167"/>
                    <a:gd name="connsiteY3" fmla="*/ 1380564 h 2191594"/>
                    <a:gd name="connsiteX4" fmla="*/ 633132 w 2910167"/>
                    <a:gd name="connsiteY4" fmla="*/ 1081741 h 2191594"/>
                    <a:gd name="connsiteX5" fmla="*/ 643961 w 2910167"/>
                    <a:gd name="connsiteY5" fmla="*/ 902447 h 2191594"/>
                    <a:gd name="connsiteX6" fmla="*/ 698873 w 2910167"/>
                    <a:gd name="connsiteY6" fmla="*/ 693270 h 2191594"/>
                    <a:gd name="connsiteX7" fmla="*/ 776567 w 2910167"/>
                    <a:gd name="connsiteY7" fmla="*/ 525929 h 2191594"/>
                    <a:gd name="connsiteX8" fmla="*/ 872190 w 2910167"/>
                    <a:gd name="connsiteY8" fmla="*/ 394447 h 2191594"/>
                    <a:gd name="connsiteX9" fmla="*/ 1003673 w 2910167"/>
                    <a:gd name="connsiteY9" fmla="*/ 251012 h 2191594"/>
                    <a:gd name="connsiteX10" fmla="*/ 1206873 w 2910167"/>
                    <a:gd name="connsiteY10" fmla="*/ 119529 h 2191594"/>
                    <a:gd name="connsiteX11" fmla="*/ 1386167 w 2910167"/>
                    <a:gd name="connsiteY11" fmla="*/ 53788 h 2191594"/>
                    <a:gd name="connsiteX12" fmla="*/ 1583390 w 2910167"/>
                    <a:gd name="connsiteY12" fmla="*/ 11953 h 2191594"/>
                    <a:gd name="connsiteX13" fmla="*/ 1762684 w 2910167"/>
                    <a:gd name="connsiteY13" fmla="*/ 0 h 2191594"/>
                    <a:gd name="connsiteX14" fmla="*/ 1971861 w 2910167"/>
                    <a:gd name="connsiteY14" fmla="*/ 35859 h 2191594"/>
                    <a:gd name="connsiteX15" fmla="*/ 2151155 w 2910167"/>
                    <a:gd name="connsiteY15" fmla="*/ 95623 h 2191594"/>
                    <a:gd name="connsiteX16" fmla="*/ 2306543 w 2910167"/>
                    <a:gd name="connsiteY16" fmla="*/ 191247 h 2191594"/>
                    <a:gd name="connsiteX17" fmla="*/ 2467908 w 2910167"/>
                    <a:gd name="connsiteY17" fmla="*/ 322729 h 2191594"/>
                    <a:gd name="connsiteX18" fmla="*/ 2563532 w 2910167"/>
                    <a:gd name="connsiteY18" fmla="*/ 430306 h 2191594"/>
                    <a:gd name="connsiteX19" fmla="*/ 2653179 w 2910167"/>
                    <a:gd name="connsiteY19" fmla="*/ 603623 h 2191594"/>
                    <a:gd name="connsiteX20" fmla="*/ 2712943 w 2910167"/>
                    <a:gd name="connsiteY20" fmla="*/ 717176 h 2191594"/>
                    <a:gd name="connsiteX21" fmla="*/ 2742826 w 2910167"/>
                    <a:gd name="connsiteY21" fmla="*/ 818776 h 2191594"/>
                    <a:gd name="connsiteX22" fmla="*/ 2784661 w 2910167"/>
                    <a:gd name="connsiteY22" fmla="*/ 854635 h 2191594"/>
                    <a:gd name="connsiteX23" fmla="*/ 2820520 w 2910167"/>
                    <a:gd name="connsiteY23" fmla="*/ 866588 h 2191594"/>
                    <a:gd name="connsiteX24" fmla="*/ 2862355 w 2910167"/>
                    <a:gd name="connsiteY24" fmla="*/ 872564 h 2191594"/>
                    <a:gd name="connsiteX25" fmla="*/ 2910167 w 2910167"/>
                    <a:gd name="connsiteY25" fmla="*/ 878541 h 2191594"/>
                    <a:gd name="connsiteX26" fmla="*/ 2910167 w 2910167"/>
                    <a:gd name="connsiteY26" fmla="*/ 1093694 h 2191594"/>
                    <a:gd name="connsiteX27" fmla="*/ 2772708 w 2910167"/>
                    <a:gd name="connsiteY27" fmla="*/ 1093694 h 2191594"/>
                    <a:gd name="connsiteX28" fmla="*/ 2778684 w 2910167"/>
                    <a:gd name="connsiteY28" fmla="*/ 1643529 h 2191594"/>
                    <a:gd name="connsiteX29" fmla="*/ 2497790 w 2910167"/>
                    <a:gd name="connsiteY29" fmla="*/ 1655482 h 2191594"/>
                    <a:gd name="connsiteX30" fmla="*/ 2489390 w 2910167"/>
                    <a:gd name="connsiteY30" fmla="*/ 1528764 h 2191594"/>
                    <a:gd name="connsiteX31" fmla="*/ 2491814 w 2910167"/>
                    <a:gd name="connsiteY31" fmla="*/ 1362635 h 2191594"/>
                    <a:gd name="connsiteX32" fmla="*/ 2479861 w 2910167"/>
                    <a:gd name="connsiteY32" fmla="*/ 1075764 h 2191594"/>
                    <a:gd name="connsiteX33" fmla="*/ 2473884 w 2910167"/>
                    <a:gd name="connsiteY33" fmla="*/ 890494 h 2191594"/>
                    <a:gd name="connsiteX34" fmla="*/ 2396190 w 2910167"/>
                    <a:gd name="connsiteY34" fmla="*/ 687294 h 2191594"/>
                    <a:gd name="connsiteX35" fmla="*/ 2324473 w 2910167"/>
                    <a:gd name="connsiteY35" fmla="*/ 573741 h 2191594"/>
                    <a:gd name="connsiteX36" fmla="*/ 2157132 w 2910167"/>
                    <a:gd name="connsiteY36" fmla="*/ 400423 h 2191594"/>
                    <a:gd name="connsiteX37" fmla="*/ 2001743 w 2910167"/>
                    <a:gd name="connsiteY37" fmla="*/ 328706 h 2191594"/>
                    <a:gd name="connsiteX38" fmla="*/ 1804520 w 2910167"/>
                    <a:gd name="connsiteY38" fmla="*/ 274917 h 2191594"/>
                    <a:gd name="connsiteX39" fmla="*/ 1649132 w 2910167"/>
                    <a:gd name="connsiteY39" fmla="*/ 286870 h 2191594"/>
                    <a:gd name="connsiteX40" fmla="*/ 1487767 w 2910167"/>
                    <a:gd name="connsiteY40" fmla="*/ 304800 h 2191594"/>
                    <a:gd name="connsiteX41" fmla="*/ 1326402 w 2910167"/>
                    <a:gd name="connsiteY41" fmla="*/ 370541 h 2191594"/>
                    <a:gd name="connsiteX42" fmla="*/ 1176990 w 2910167"/>
                    <a:gd name="connsiteY42" fmla="*/ 478117 h 2191594"/>
                    <a:gd name="connsiteX43" fmla="*/ 1057461 w 2910167"/>
                    <a:gd name="connsiteY43" fmla="*/ 615576 h 2191594"/>
                    <a:gd name="connsiteX44" fmla="*/ 979767 w 2910167"/>
                    <a:gd name="connsiteY44" fmla="*/ 759012 h 2191594"/>
                    <a:gd name="connsiteX45" fmla="*/ 925979 w 2910167"/>
                    <a:gd name="connsiteY45" fmla="*/ 950259 h 2191594"/>
                    <a:gd name="connsiteX46" fmla="*/ 920002 w 2910167"/>
                    <a:gd name="connsiteY46" fmla="*/ 1123576 h 2191594"/>
                    <a:gd name="connsiteX47" fmla="*/ 961837 w 2910167"/>
                    <a:gd name="connsiteY47" fmla="*/ 1272988 h 2191594"/>
                    <a:gd name="connsiteX48" fmla="*/ 991811 w 2910167"/>
                    <a:gd name="connsiteY48" fmla="*/ 1434262 h 2191594"/>
                    <a:gd name="connsiteX49" fmla="*/ 1025332 w 2910167"/>
                    <a:gd name="connsiteY49" fmla="*/ 1556126 h 2191594"/>
                    <a:gd name="connsiteX50" fmla="*/ 1048115 w 2910167"/>
                    <a:gd name="connsiteY50" fmla="*/ 1655390 h 2191594"/>
                    <a:gd name="connsiteX51" fmla="*/ 1194158 w 2910167"/>
                    <a:gd name="connsiteY51" fmla="*/ 2179564 h 2191594"/>
                    <a:gd name="connsiteX52" fmla="*/ 1072864 w 2910167"/>
                    <a:gd name="connsiteY52" fmla="*/ 2190995 h 2191594"/>
                    <a:gd name="connsiteX53" fmla="*/ 858695 w 2910167"/>
                    <a:gd name="connsiteY53" fmla="*/ 2190995 h 2191594"/>
                    <a:gd name="connsiteX54" fmla="*/ 707338 w 2910167"/>
                    <a:gd name="connsiteY54" fmla="*/ 2190995 h 2191594"/>
                    <a:gd name="connsiteX55" fmla="*/ 590450 w 2910167"/>
                    <a:gd name="connsiteY55" fmla="*/ 2190995 h 2191594"/>
                    <a:gd name="connsiteX56" fmla="*/ 255767 w 2910167"/>
                    <a:gd name="connsiteY56" fmla="*/ 2191436 h 2191594"/>
                    <a:gd name="connsiteX57" fmla="*/ 98409 w 2910167"/>
                    <a:gd name="connsiteY57" fmla="*/ 2191594 h 2191594"/>
                    <a:gd name="connsiteX58" fmla="*/ 26208 w 2910167"/>
                    <a:gd name="connsiteY58" fmla="*/ 2191594 h 2191594"/>
                    <a:gd name="connsiteX59" fmla="*/ 12567 w 2910167"/>
                    <a:gd name="connsiteY59" fmla="*/ 2081361 h 2191594"/>
                    <a:gd name="connsiteX60" fmla="*/ 27196 w 2910167"/>
                    <a:gd name="connsiteY60" fmla="*/ 2033853 h 2191594"/>
                    <a:gd name="connsiteX61" fmla="*/ 19614 w 2910167"/>
                    <a:gd name="connsiteY61" fmla="*/ 1647828 h 2191594"/>
                    <a:gd name="connsiteX62" fmla="*/ 14322 w 2910167"/>
                    <a:gd name="connsiteY62" fmla="*/ 1595438 h 2191594"/>
                    <a:gd name="connsiteX63" fmla="*/ 17555 w 2910167"/>
                    <a:gd name="connsiteY63" fmla="*/ 1505910 h 2191594"/>
                    <a:gd name="connsiteX0" fmla="*/ 17555 w 2910167"/>
                    <a:gd name="connsiteY0" fmla="*/ 1500094 h 2191594"/>
                    <a:gd name="connsiteX1" fmla="*/ 501649 w 2910167"/>
                    <a:gd name="connsiteY1" fmla="*/ 1494117 h 2191594"/>
                    <a:gd name="connsiteX2" fmla="*/ 495673 w 2910167"/>
                    <a:gd name="connsiteY2" fmla="*/ 1380564 h 2191594"/>
                    <a:gd name="connsiteX3" fmla="*/ 639108 w 2910167"/>
                    <a:gd name="connsiteY3" fmla="*/ 1380564 h 2191594"/>
                    <a:gd name="connsiteX4" fmla="*/ 633132 w 2910167"/>
                    <a:gd name="connsiteY4" fmla="*/ 1081741 h 2191594"/>
                    <a:gd name="connsiteX5" fmla="*/ 643961 w 2910167"/>
                    <a:gd name="connsiteY5" fmla="*/ 902447 h 2191594"/>
                    <a:gd name="connsiteX6" fmla="*/ 698873 w 2910167"/>
                    <a:gd name="connsiteY6" fmla="*/ 693270 h 2191594"/>
                    <a:gd name="connsiteX7" fmla="*/ 776567 w 2910167"/>
                    <a:gd name="connsiteY7" fmla="*/ 525929 h 2191594"/>
                    <a:gd name="connsiteX8" fmla="*/ 872190 w 2910167"/>
                    <a:gd name="connsiteY8" fmla="*/ 394447 h 2191594"/>
                    <a:gd name="connsiteX9" fmla="*/ 1003673 w 2910167"/>
                    <a:gd name="connsiteY9" fmla="*/ 251012 h 2191594"/>
                    <a:gd name="connsiteX10" fmla="*/ 1206873 w 2910167"/>
                    <a:gd name="connsiteY10" fmla="*/ 119529 h 2191594"/>
                    <a:gd name="connsiteX11" fmla="*/ 1386167 w 2910167"/>
                    <a:gd name="connsiteY11" fmla="*/ 53788 h 2191594"/>
                    <a:gd name="connsiteX12" fmla="*/ 1583390 w 2910167"/>
                    <a:gd name="connsiteY12" fmla="*/ 11953 h 2191594"/>
                    <a:gd name="connsiteX13" fmla="*/ 1762684 w 2910167"/>
                    <a:gd name="connsiteY13" fmla="*/ 0 h 2191594"/>
                    <a:gd name="connsiteX14" fmla="*/ 1971861 w 2910167"/>
                    <a:gd name="connsiteY14" fmla="*/ 35859 h 2191594"/>
                    <a:gd name="connsiteX15" fmla="*/ 2151155 w 2910167"/>
                    <a:gd name="connsiteY15" fmla="*/ 95623 h 2191594"/>
                    <a:gd name="connsiteX16" fmla="*/ 2306543 w 2910167"/>
                    <a:gd name="connsiteY16" fmla="*/ 191247 h 2191594"/>
                    <a:gd name="connsiteX17" fmla="*/ 2467908 w 2910167"/>
                    <a:gd name="connsiteY17" fmla="*/ 322729 h 2191594"/>
                    <a:gd name="connsiteX18" fmla="*/ 2563532 w 2910167"/>
                    <a:gd name="connsiteY18" fmla="*/ 430306 h 2191594"/>
                    <a:gd name="connsiteX19" fmla="*/ 2653179 w 2910167"/>
                    <a:gd name="connsiteY19" fmla="*/ 603623 h 2191594"/>
                    <a:gd name="connsiteX20" fmla="*/ 2712943 w 2910167"/>
                    <a:gd name="connsiteY20" fmla="*/ 717176 h 2191594"/>
                    <a:gd name="connsiteX21" fmla="*/ 2742826 w 2910167"/>
                    <a:gd name="connsiteY21" fmla="*/ 818776 h 2191594"/>
                    <a:gd name="connsiteX22" fmla="*/ 2784661 w 2910167"/>
                    <a:gd name="connsiteY22" fmla="*/ 854635 h 2191594"/>
                    <a:gd name="connsiteX23" fmla="*/ 2820520 w 2910167"/>
                    <a:gd name="connsiteY23" fmla="*/ 866588 h 2191594"/>
                    <a:gd name="connsiteX24" fmla="*/ 2862355 w 2910167"/>
                    <a:gd name="connsiteY24" fmla="*/ 872564 h 2191594"/>
                    <a:gd name="connsiteX25" fmla="*/ 2910167 w 2910167"/>
                    <a:gd name="connsiteY25" fmla="*/ 878541 h 2191594"/>
                    <a:gd name="connsiteX26" fmla="*/ 2910167 w 2910167"/>
                    <a:gd name="connsiteY26" fmla="*/ 1093694 h 2191594"/>
                    <a:gd name="connsiteX27" fmla="*/ 2772708 w 2910167"/>
                    <a:gd name="connsiteY27" fmla="*/ 1093694 h 2191594"/>
                    <a:gd name="connsiteX28" fmla="*/ 2778684 w 2910167"/>
                    <a:gd name="connsiteY28" fmla="*/ 1643529 h 2191594"/>
                    <a:gd name="connsiteX29" fmla="*/ 2497790 w 2910167"/>
                    <a:gd name="connsiteY29" fmla="*/ 1655482 h 2191594"/>
                    <a:gd name="connsiteX30" fmla="*/ 2489390 w 2910167"/>
                    <a:gd name="connsiteY30" fmla="*/ 1528764 h 2191594"/>
                    <a:gd name="connsiteX31" fmla="*/ 2491814 w 2910167"/>
                    <a:gd name="connsiteY31" fmla="*/ 1362635 h 2191594"/>
                    <a:gd name="connsiteX32" fmla="*/ 2479861 w 2910167"/>
                    <a:gd name="connsiteY32" fmla="*/ 1075764 h 2191594"/>
                    <a:gd name="connsiteX33" fmla="*/ 2473884 w 2910167"/>
                    <a:gd name="connsiteY33" fmla="*/ 890494 h 2191594"/>
                    <a:gd name="connsiteX34" fmla="*/ 2396190 w 2910167"/>
                    <a:gd name="connsiteY34" fmla="*/ 687294 h 2191594"/>
                    <a:gd name="connsiteX35" fmla="*/ 2324473 w 2910167"/>
                    <a:gd name="connsiteY35" fmla="*/ 573741 h 2191594"/>
                    <a:gd name="connsiteX36" fmla="*/ 2157132 w 2910167"/>
                    <a:gd name="connsiteY36" fmla="*/ 400423 h 2191594"/>
                    <a:gd name="connsiteX37" fmla="*/ 2001743 w 2910167"/>
                    <a:gd name="connsiteY37" fmla="*/ 328706 h 2191594"/>
                    <a:gd name="connsiteX38" fmla="*/ 1804520 w 2910167"/>
                    <a:gd name="connsiteY38" fmla="*/ 274917 h 2191594"/>
                    <a:gd name="connsiteX39" fmla="*/ 1649132 w 2910167"/>
                    <a:gd name="connsiteY39" fmla="*/ 286870 h 2191594"/>
                    <a:gd name="connsiteX40" fmla="*/ 1487767 w 2910167"/>
                    <a:gd name="connsiteY40" fmla="*/ 304800 h 2191594"/>
                    <a:gd name="connsiteX41" fmla="*/ 1326402 w 2910167"/>
                    <a:gd name="connsiteY41" fmla="*/ 370541 h 2191594"/>
                    <a:gd name="connsiteX42" fmla="*/ 1176990 w 2910167"/>
                    <a:gd name="connsiteY42" fmla="*/ 478117 h 2191594"/>
                    <a:gd name="connsiteX43" fmla="*/ 1057461 w 2910167"/>
                    <a:gd name="connsiteY43" fmla="*/ 615576 h 2191594"/>
                    <a:gd name="connsiteX44" fmla="*/ 979767 w 2910167"/>
                    <a:gd name="connsiteY44" fmla="*/ 759012 h 2191594"/>
                    <a:gd name="connsiteX45" fmla="*/ 925979 w 2910167"/>
                    <a:gd name="connsiteY45" fmla="*/ 950259 h 2191594"/>
                    <a:gd name="connsiteX46" fmla="*/ 920002 w 2910167"/>
                    <a:gd name="connsiteY46" fmla="*/ 1123576 h 2191594"/>
                    <a:gd name="connsiteX47" fmla="*/ 961837 w 2910167"/>
                    <a:gd name="connsiteY47" fmla="*/ 1272988 h 2191594"/>
                    <a:gd name="connsiteX48" fmla="*/ 991811 w 2910167"/>
                    <a:gd name="connsiteY48" fmla="*/ 1434262 h 2191594"/>
                    <a:gd name="connsiteX49" fmla="*/ 1025332 w 2910167"/>
                    <a:gd name="connsiteY49" fmla="*/ 1556126 h 2191594"/>
                    <a:gd name="connsiteX50" fmla="*/ 1048115 w 2910167"/>
                    <a:gd name="connsiteY50" fmla="*/ 1655390 h 2191594"/>
                    <a:gd name="connsiteX51" fmla="*/ 1194158 w 2910167"/>
                    <a:gd name="connsiteY51" fmla="*/ 2179564 h 2191594"/>
                    <a:gd name="connsiteX52" fmla="*/ 1072864 w 2910167"/>
                    <a:gd name="connsiteY52" fmla="*/ 2190995 h 2191594"/>
                    <a:gd name="connsiteX53" fmla="*/ 858695 w 2910167"/>
                    <a:gd name="connsiteY53" fmla="*/ 2190995 h 2191594"/>
                    <a:gd name="connsiteX54" fmla="*/ 707338 w 2910167"/>
                    <a:gd name="connsiteY54" fmla="*/ 2190995 h 2191594"/>
                    <a:gd name="connsiteX55" fmla="*/ 590450 w 2910167"/>
                    <a:gd name="connsiteY55" fmla="*/ 2190995 h 2191594"/>
                    <a:gd name="connsiteX56" fmla="*/ 255767 w 2910167"/>
                    <a:gd name="connsiteY56" fmla="*/ 2191436 h 2191594"/>
                    <a:gd name="connsiteX57" fmla="*/ 98409 w 2910167"/>
                    <a:gd name="connsiteY57" fmla="*/ 2191594 h 2191594"/>
                    <a:gd name="connsiteX58" fmla="*/ 26208 w 2910167"/>
                    <a:gd name="connsiteY58" fmla="*/ 2191594 h 2191594"/>
                    <a:gd name="connsiteX59" fmla="*/ 12567 w 2910167"/>
                    <a:gd name="connsiteY59" fmla="*/ 2081361 h 2191594"/>
                    <a:gd name="connsiteX60" fmla="*/ 14291 w 2910167"/>
                    <a:gd name="connsiteY60" fmla="*/ 2033853 h 2191594"/>
                    <a:gd name="connsiteX61" fmla="*/ 19614 w 2910167"/>
                    <a:gd name="connsiteY61" fmla="*/ 1647828 h 2191594"/>
                    <a:gd name="connsiteX62" fmla="*/ 14322 w 2910167"/>
                    <a:gd name="connsiteY62" fmla="*/ 1595438 h 2191594"/>
                    <a:gd name="connsiteX63" fmla="*/ 17555 w 2910167"/>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61486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3940 w 2909816"/>
                    <a:gd name="connsiteY60" fmla="*/ 2033853 h 2191594"/>
                    <a:gd name="connsiteX61" fmla="*/ 19263 w 2909816"/>
                    <a:gd name="connsiteY61" fmla="*/ 1647828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61486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9263 w 2909816"/>
                    <a:gd name="connsiteY61" fmla="*/ 1647828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61486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79510 w 2909816"/>
                    <a:gd name="connsiteY32" fmla="*/ 1075764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91463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89039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97439 w 2909816"/>
                    <a:gd name="connsiteY29" fmla="*/ 1655482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77250 w 2909816"/>
                    <a:gd name="connsiteY29" fmla="*/ 1648460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47764 w 2909816"/>
                    <a:gd name="connsiteY50" fmla="*/ 1655390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77250 w 2909816"/>
                    <a:gd name="connsiteY29" fmla="*/ 1648460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81726 w 2909816"/>
                    <a:gd name="connsiteY50" fmla="*/ 1750058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1594"/>
                    <a:gd name="connsiteX1" fmla="*/ 501298 w 2909816"/>
                    <a:gd name="connsiteY1" fmla="*/ 1494117 h 2191594"/>
                    <a:gd name="connsiteX2" fmla="*/ 495322 w 2909816"/>
                    <a:gd name="connsiteY2" fmla="*/ 1380564 h 2191594"/>
                    <a:gd name="connsiteX3" fmla="*/ 638757 w 2909816"/>
                    <a:gd name="connsiteY3" fmla="*/ 1380564 h 2191594"/>
                    <a:gd name="connsiteX4" fmla="*/ 632781 w 2909816"/>
                    <a:gd name="connsiteY4" fmla="*/ 1081741 h 2191594"/>
                    <a:gd name="connsiteX5" fmla="*/ 643610 w 2909816"/>
                    <a:gd name="connsiteY5" fmla="*/ 902447 h 2191594"/>
                    <a:gd name="connsiteX6" fmla="*/ 698522 w 2909816"/>
                    <a:gd name="connsiteY6" fmla="*/ 693270 h 2191594"/>
                    <a:gd name="connsiteX7" fmla="*/ 776216 w 2909816"/>
                    <a:gd name="connsiteY7" fmla="*/ 525929 h 2191594"/>
                    <a:gd name="connsiteX8" fmla="*/ 871839 w 2909816"/>
                    <a:gd name="connsiteY8" fmla="*/ 394447 h 2191594"/>
                    <a:gd name="connsiteX9" fmla="*/ 1003322 w 2909816"/>
                    <a:gd name="connsiteY9" fmla="*/ 251012 h 2191594"/>
                    <a:gd name="connsiteX10" fmla="*/ 1206522 w 2909816"/>
                    <a:gd name="connsiteY10" fmla="*/ 119529 h 2191594"/>
                    <a:gd name="connsiteX11" fmla="*/ 1385816 w 2909816"/>
                    <a:gd name="connsiteY11" fmla="*/ 53788 h 2191594"/>
                    <a:gd name="connsiteX12" fmla="*/ 1583039 w 2909816"/>
                    <a:gd name="connsiteY12" fmla="*/ 11953 h 2191594"/>
                    <a:gd name="connsiteX13" fmla="*/ 1762333 w 2909816"/>
                    <a:gd name="connsiteY13" fmla="*/ 0 h 2191594"/>
                    <a:gd name="connsiteX14" fmla="*/ 1971510 w 2909816"/>
                    <a:gd name="connsiteY14" fmla="*/ 35859 h 2191594"/>
                    <a:gd name="connsiteX15" fmla="*/ 2150804 w 2909816"/>
                    <a:gd name="connsiteY15" fmla="*/ 95623 h 2191594"/>
                    <a:gd name="connsiteX16" fmla="*/ 2306192 w 2909816"/>
                    <a:gd name="connsiteY16" fmla="*/ 191247 h 2191594"/>
                    <a:gd name="connsiteX17" fmla="*/ 2467557 w 2909816"/>
                    <a:gd name="connsiteY17" fmla="*/ 322729 h 2191594"/>
                    <a:gd name="connsiteX18" fmla="*/ 2563181 w 2909816"/>
                    <a:gd name="connsiteY18" fmla="*/ 430306 h 2191594"/>
                    <a:gd name="connsiteX19" fmla="*/ 2652828 w 2909816"/>
                    <a:gd name="connsiteY19" fmla="*/ 603623 h 2191594"/>
                    <a:gd name="connsiteX20" fmla="*/ 2712592 w 2909816"/>
                    <a:gd name="connsiteY20" fmla="*/ 717176 h 2191594"/>
                    <a:gd name="connsiteX21" fmla="*/ 2742475 w 2909816"/>
                    <a:gd name="connsiteY21" fmla="*/ 818776 h 2191594"/>
                    <a:gd name="connsiteX22" fmla="*/ 2784310 w 2909816"/>
                    <a:gd name="connsiteY22" fmla="*/ 854635 h 2191594"/>
                    <a:gd name="connsiteX23" fmla="*/ 2820169 w 2909816"/>
                    <a:gd name="connsiteY23" fmla="*/ 866588 h 2191594"/>
                    <a:gd name="connsiteX24" fmla="*/ 2862004 w 2909816"/>
                    <a:gd name="connsiteY24" fmla="*/ 872564 h 2191594"/>
                    <a:gd name="connsiteX25" fmla="*/ 2909816 w 2909816"/>
                    <a:gd name="connsiteY25" fmla="*/ 878541 h 2191594"/>
                    <a:gd name="connsiteX26" fmla="*/ 2909816 w 2909816"/>
                    <a:gd name="connsiteY26" fmla="*/ 1093694 h 2191594"/>
                    <a:gd name="connsiteX27" fmla="*/ 2772357 w 2909816"/>
                    <a:gd name="connsiteY27" fmla="*/ 1093694 h 2191594"/>
                    <a:gd name="connsiteX28" fmla="*/ 2778333 w 2909816"/>
                    <a:gd name="connsiteY28" fmla="*/ 1643529 h 2191594"/>
                    <a:gd name="connsiteX29" fmla="*/ 2477250 w 2909816"/>
                    <a:gd name="connsiteY29" fmla="*/ 1648460 h 2191594"/>
                    <a:gd name="connsiteX30" fmla="*/ 2471105 w 2909816"/>
                    <a:gd name="connsiteY30" fmla="*/ 1528764 h 2191594"/>
                    <a:gd name="connsiteX31" fmla="*/ 2477250 w 2909816"/>
                    <a:gd name="connsiteY31" fmla="*/ 1362635 h 2191594"/>
                    <a:gd name="connsiteX32" fmla="*/ 2486965 w 2909816"/>
                    <a:gd name="connsiteY32" fmla="*/ 1076178 h 2191594"/>
                    <a:gd name="connsiteX33" fmla="*/ 2473533 w 2909816"/>
                    <a:gd name="connsiteY33" fmla="*/ 890494 h 2191594"/>
                    <a:gd name="connsiteX34" fmla="*/ 2395839 w 2909816"/>
                    <a:gd name="connsiteY34" fmla="*/ 687294 h 2191594"/>
                    <a:gd name="connsiteX35" fmla="*/ 2324122 w 2909816"/>
                    <a:gd name="connsiteY35" fmla="*/ 573741 h 2191594"/>
                    <a:gd name="connsiteX36" fmla="*/ 2156781 w 2909816"/>
                    <a:gd name="connsiteY36" fmla="*/ 400423 h 2191594"/>
                    <a:gd name="connsiteX37" fmla="*/ 2001392 w 2909816"/>
                    <a:gd name="connsiteY37" fmla="*/ 328706 h 2191594"/>
                    <a:gd name="connsiteX38" fmla="*/ 1804169 w 2909816"/>
                    <a:gd name="connsiteY38" fmla="*/ 274917 h 2191594"/>
                    <a:gd name="connsiteX39" fmla="*/ 1648781 w 2909816"/>
                    <a:gd name="connsiteY39" fmla="*/ 286870 h 2191594"/>
                    <a:gd name="connsiteX40" fmla="*/ 1487416 w 2909816"/>
                    <a:gd name="connsiteY40" fmla="*/ 304800 h 2191594"/>
                    <a:gd name="connsiteX41" fmla="*/ 1326051 w 2909816"/>
                    <a:gd name="connsiteY41" fmla="*/ 370541 h 2191594"/>
                    <a:gd name="connsiteX42" fmla="*/ 1176639 w 2909816"/>
                    <a:gd name="connsiteY42" fmla="*/ 478117 h 2191594"/>
                    <a:gd name="connsiteX43" fmla="*/ 1057110 w 2909816"/>
                    <a:gd name="connsiteY43" fmla="*/ 615576 h 2191594"/>
                    <a:gd name="connsiteX44" fmla="*/ 979416 w 2909816"/>
                    <a:gd name="connsiteY44" fmla="*/ 759012 h 2191594"/>
                    <a:gd name="connsiteX45" fmla="*/ 925628 w 2909816"/>
                    <a:gd name="connsiteY45" fmla="*/ 950259 h 2191594"/>
                    <a:gd name="connsiteX46" fmla="*/ 919651 w 2909816"/>
                    <a:gd name="connsiteY46" fmla="*/ 1123576 h 2191594"/>
                    <a:gd name="connsiteX47" fmla="*/ 951958 w 2909816"/>
                    <a:gd name="connsiteY47" fmla="*/ 1272988 h 2191594"/>
                    <a:gd name="connsiteX48" fmla="*/ 991460 w 2909816"/>
                    <a:gd name="connsiteY48" fmla="*/ 1434262 h 2191594"/>
                    <a:gd name="connsiteX49" fmla="*/ 1024981 w 2909816"/>
                    <a:gd name="connsiteY49" fmla="*/ 1556126 h 2191594"/>
                    <a:gd name="connsiteX50" fmla="*/ 1074179 w 2909816"/>
                    <a:gd name="connsiteY50" fmla="*/ 1753565 h 2191594"/>
                    <a:gd name="connsiteX51" fmla="*/ 1193807 w 2909816"/>
                    <a:gd name="connsiteY51" fmla="*/ 2179564 h 2191594"/>
                    <a:gd name="connsiteX52" fmla="*/ 1072513 w 2909816"/>
                    <a:gd name="connsiteY52" fmla="*/ 2190995 h 2191594"/>
                    <a:gd name="connsiteX53" fmla="*/ 858344 w 2909816"/>
                    <a:gd name="connsiteY53" fmla="*/ 2190995 h 2191594"/>
                    <a:gd name="connsiteX54" fmla="*/ 706987 w 2909816"/>
                    <a:gd name="connsiteY54" fmla="*/ 2190995 h 2191594"/>
                    <a:gd name="connsiteX55" fmla="*/ 590099 w 2909816"/>
                    <a:gd name="connsiteY55" fmla="*/ 2190995 h 2191594"/>
                    <a:gd name="connsiteX56" fmla="*/ 255416 w 2909816"/>
                    <a:gd name="connsiteY56" fmla="*/ 2191436 h 2191594"/>
                    <a:gd name="connsiteX57" fmla="*/ 98058 w 2909816"/>
                    <a:gd name="connsiteY57" fmla="*/ 2191594 h 2191594"/>
                    <a:gd name="connsiteX58" fmla="*/ 25857 w 2909816"/>
                    <a:gd name="connsiteY58" fmla="*/ 2191594 h 2191594"/>
                    <a:gd name="connsiteX59" fmla="*/ 13940 w 2909816"/>
                    <a:gd name="connsiteY59" fmla="*/ 2129005 h 2191594"/>
                    <a:gd name="connsiteX60" fmla="*/ 14292 w 2909816"/>
                    <a:gd name="connsiteY60" fmla="*/ 2062439 h 2191594"/>
                    <a:gd name="connsiteX61" fmla="*/ 14292 w 2909816"/>
                    <a:gd name="connsiteY61" fmla="*/ 1838401 h 2191594"/>
                    <a:gd name="connsiteX62" fmla="*/ 13971 w 2909816"/>
                    <a:gd name="connsiteY62" fmla="*/ 1595438 h 2191594"/>
                    <a:gd name="connsiteX63" fmla="*/ 17204 w 2909816"/>
                    <a:gd name="connsiteY63" fmla="*/ 1505910 h 2191594"/>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24981 w 2909816"/>
                    <a:gd name="connsiteY49" fmla="*/ 1556126 h 2192629"/>
                    <a:gd name="connsiteX50" fmla="*/ 1074179 w 2909816"/>
                    <a:gd name="connsiteY50" fmla="*/ 1753565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24981 w 2909816"/>
                    <a:gd name="connsiteY49" fmla="*/ 1556126 h 2192629"/>
                    <a:gd name="connsiteX50" fmla="*/ 1074179 w 2909816"/>
                    <a:gd name="connsiteY50" fmla="*/ 1753565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24981 w 2909816"/>
                    <a:gd name="connsiteY49" fmla="*/ 1556126 h 2192629"/>
                    <a:gd name="connsiteX50" fmla="*/ 1027617 w 2909816"/>
                    <a:gd name="connsiteY50" fmla="*/ 1754042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91460 w 2909816"/>
                    <a:gd name="connsiteY48" fmla="*/ 1434262 h 2192629"/>
                    <a:gd name="connsiteX49" fmla="*/ 1001303 w 2909816"/>
                    <a:gd name="connsiteY49" fmla="*/ 1556126 h 2192629"/>
                    <a:gd name="connsiteX50" fmla="*/ 1027617 w 2909816"/>
                    <a:gd name="connsiteY50" fmla="*/ 1754042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 name="connsiteX0" fmla="*/ 17204 w 2909816"/>
                    <a:gd name="connsiteY0" fmla="*/ 1500094 h 2192629"/>
                    <a:gd name="connsiteX1" fmla="*/ 501298 w 2909816"/>
                    <a:gd name="connsiteY1" fmla="*/ 1494117 h 2192629"/>
                    <a:gd name="connsiteX2" fmla="*/ 495322 w 2909816"/>
                    <a:gd name="connsiteY2" fmla="*/ 1380564 h 2192629"/>
                    <a:gd name="connsiteX3" fmla="*/ 638757 w 2909816"/>
                    <a:gd name="connsiteY3" fmla="*/ 1380564 h 2192629"/>
                    <a:gd name="connsiteX4" fmla="*/ 632781 w 2909816"/>
                    <a:gd name="connsiteY4" fmla="*/ 1081741 h 2192629"/>
                    <a:gd name="connsiteX5" fmla="*/ 643610 w 2909816"/>
                    <a:gd name="connsiteY5" fmla="*/ 902447 h 2192629"/>
                    <a:gd name="connsiteX6" fmla="*/ 698522 w 2909816"/>
                    <a:gd name="connsiteY6" fmla="*/ 693270 h 2192629"/>
                    <a:gd name="connsiteX7" fmla="*/ 776216 w 2909816"/>
                    <a:gd name="connsiteY7" fmla="*/ 525929 h 2192629"/>
                    <a:gd name="connsiteX8" fmla="*/ 871839 w 2909816"/>
                    <a:gd name="connsiteY8" fmla="*/ 394447 h 2192629"/>
                    <a:gd name="connsiteX9" fmla="*/ 1003322 w 2909816"/>
                    <a:gd name="connsiteY9" fmla="*/ 251012 h 2192629"/>
                    <a:gd name="connsiteX10" fmla="*/ 1206522 w 2909816"/>
                    <a:gd name="connsiteY10" fmla="*/ 119529 h 2192629"/>
                    <a:gd name="connsiteX11" fmla="*/ 1385816 w 2909816"/>
                    <a:gd name="connsiteY11" fmla="*/ 53788 h 2192629"/>
                    <a:gd name="connsiteX12" fmla="*/ 1583039 w 2909816"/>
                    <a:gd name="connsiteY12" fmla="*/ 11953 h 2192629"/>
                    <a:gd name="connsiteX13" fmla="*/ 1762333 w 2909816"/>
                    <a:gd name="connsiteY13" fmla="*/ 0 h 2192629"/>
                    <a:gd name="connsiteX14" fmla="*/ 1971510 w 2909816"/>
                    <a:gd name="connsiteY14" fmla="*/ 35859 h 2192629"/>
                    <a:gd name="connsiteX15" fmla="*/ 2150804 w 2909816"/>
                    <a:gd name="connsiteY15" fmla="*/ 95623 h 2192629"/>
                    <a:gd name="connsiteX16" fmla="*/ 2306192 w 2909816"/>
                    <a:gd name="connsiteY16" fmla="*/ 191247 h 2192629"/>
                    <a:gd name="connsiteX17" fmla="*/ 2467557 w 2909816"/>
                    <a:gd name="connsiteY17" fmla="*/ 322729 h 2192629"/>
                    <a:gd name="connsiteX18" fmla="*/ 2563181 w 2909816"/>
                    <a:gd name="connsiteY18" fmla="*/ 430306 h 2192629"/>
                    <a:gd name="connsiteX19" fmla="*/ 2652828 w 2909816"/>
                    <a:gd name="connsiteY19" fmla="*/ 603623 h 2192629"/>
                    <a:gd name="connsiteX20" fmla="*/ 2712592 w 2909816"/>
                    <a:gd name="connsiteY20" fmla="*/ 717176 h 2192629"/>
                    <a:gd name="connsiteX21" fmla="*/ 2742475 w 2909816"/>
                    <a:gd name="connsiteY21" fmla="*/ 818776 h 2192629"/>
                    <a:gd name="connsiteX22" fmla="*/ 2784310 w 2909816"/>
                    <a:gd name="connsiteY22" fmla="*/ 854635 h 2192629"/>
                    <a:gd name="connsiteX23" fmla="*/ 2820169 w 2909816"/>
                    <a:gd name="connsiteY23" fmla="*/ 866588 h 2192629"/>
                    <a:gd name="connsiteX24" fmla="*/ 2862004 w 2909816"/>
                    <a:gd name="connsiteY24" fmla="*/ 872564 h 2192629"/>
                    <a:gd name="connsiteX25" fmla="*/ 2909816 w 2909816"/>
                    <a:gd name="connsiteY25" fmla="*/ 878541 h 2192629"/>
                    <a:gd name="connsiteX26" fmla="*/ 2909816 w 2909816"/>
                    <a:gd name="connsiteY26" fmla="*/ 1093694 h 2192629"/>
                    <a:gd name="connsiteX27" fmla="*/ 2772357 w 2909816"/>
                    <a:gd name="connsiteY27" fmla="*/ 1093694 h 2192629"/>
                    <a:gd name="connsiteX28" fmla="*/ 2778333 w 2909816"/>
                    <a:gd name="connsiteY28" fmla="*/ 1643529 h 2192629"/>
                    <a:gd name="connsiteX29" fmla="*/ 2477250 w 2909816"/>
                    <a:gd name="connsiteY29" fmla="*/ 1648460 h 2192629"/>
                    <a:gd name="connsiteX30" fmla="*/ 2471105 w 2909816"/>
                    <a:gd name="connsiteY30" fmla="*/ 1528764 h 2192629"/>
                    <a:gd name="connsiteX31" fmla="*/ 2477250 w 2909816"/>
                    <a:gd name="connsiteY31" fmla="*/ 1362635 h 2192629"/>
                    <a:gd name="connsiteX32" fmla="*/ 2486965 w 2909816"/>
                    <a:gd name="connsiteY32" fmla="*/ 1076178 h 2192629"/>
                    <a:gd name="connsiteX33" fmla="*/ 2473533 w 2909816"/>
                    <a:gd name="connsiteY33" fmla="*/ 890494 h 2192629"/>
                    <a:gd name="connsiteX34" fmla="*/ 2395839 w 2909816"/>
                    <a:gd name="connsiteY34" fmla="*/ 687294 h 2192629"/>
                    <a:gd name="connsiteX35" fmla="*/ 2324122 w 2909816"/>
                    <a:gd name="connsiteY35" fmla="*/ 573741 h 2192629"/>
                    <a:gd name="connsiteX36" fmla="*/ 2156781 w 2909816"/>
                    <a:gd name="connsiteY36" fmla="*/ 400423 h 2192629"/>
                    <a:gd name="connsiteX37" fmla="*/ 2001392 w 2909816"/>
                    <a:gd name="connsiteY37" fmla="*/ 328706 h 2192629"/>
                    <a:gd name="connsiteX38" fmla="*/ 1804169 w 2909816"/>
                    <a:gd name="connsiteY38" fmla="*/ 274917 h 2192629"/>
                    <a:gd name="connsiteX39" fmla="*/ 1648781 w 2909816"/>
                    <a:gd name="connsiteY39" fmla="*/ 286870 h 2192629"/>
                    <a:gd name="connsiteX40" fmla="*/ 1487416 w 2909816"/>
                    <a:gd name="connsiteY40" fmla="*/ 304800 h 2192629"/>
                    <a:gd name="connsiteX41" fmla="*/ 1326051 w 2909816"/>
                    <a:gd name="connsiteY41" fmla="*/ 370541 h 2192629"/>
                    <a:gd name="connsiteX42" fmla="*/ 1176639 w 2909816"/>
                    <a:gd name="connsiteY42" fmla="*/ 478117 h 2192629"/>
                    <a:gd name="connsiteX43" fmla="*/ 1057110 w 2909816"/>
                    <a:gd name="connsiteY43" fmla="*/ 615576 h 2192629"/>
                    <a:gd name="connsiteX44" fmla="*/ 979416 w 2909816"/>
                    <a:gd name="connsiteY44" fmla="*/ 759012 h 2192629"/>
                    <a:gd name="connsiteX45" fmla="*/ 925628 w 2909816"/>
                    <a:gd name="connsiteY45" fmla="*/ 950259 h 2192629"/>
                    <a:gd name="connsiteX46" fmla="*/ 919651 w 2909816"/>
                    <a:gd name="connsiteY46" fmla="*/ 1123576 h 2192629"/>
                    <a:gd name="connsiteX47" fmla="*/ 951958 w 2909816"/>
                    <a:gd name="connsiteY47" fmla="*/ 1272988 h 2192629"/>
                    <a:gd name="connsiteX48" fmla="*/ 977253 w 2909816"/>
                    <a:gd name="connsiteY48" fmla="*/ 1434262 h 2192629"/>
                    <a:gd name="connsiteX49" fmla="*/ 1001303 w 2909816"/>
                    <a:gd name="connsiteY49" fmla="*/ 1556126 h 2192629"/>
                    <a:gd name="connsiteX50" fmla="*/ 1027617 w 2909816"/>
                    <a:gd name="connsiteY50" fmla="*/ 1754042 h 2192629"/>
                    <a:gd name="connsiteX51" fmla="*/ 1089625 w 2909816"/>
                    <a:gd name="connsiteY51" fmla="*/ 2191594 h 2192629"/>
                    <a:gd name="connsiteX52" fmla="*/ 1072513 w 2909816"/>
                    <a:gd name="connsiteY52" fmla="*/ 2190995 h 2192629"/>
                    <a:gd name="connsiteX53" fmla="*/ 858344 w 2909816"/>
                    <a:gd name="connsiteY53" fmla="*/ 2190995 h 2192629"/>
                    <a:gd name="connsiteX54" fmla="*/ 706987 w 2909816"/>
                    <a:gd name="connsiteY54" fmla="*/ 2190995 h 2192629"/>
                    <a:gd name="connsiteX55" fmla="*/ 590099 w 2909816"/>
                    <a:gd name="connsiteY55" fmla="*/ 2190995 h 2192629"/>
                    <a:gd name="connsiteX56" fmla="*/ 255416 w 2909816"/>
                    <a:gd name="connsiteY56" fmla="*/ 2191436 h 2192629"/>
                    <a:gd name="connsiteX57" fmla="*/ 98058 w 2909816"/>
                    <a:gd name="connsiteY57" fmla="*/ 2191594 h 2192629"/>
                    <a:gd name="connsiteX58" fmla="*/ 25857 w 2909816"/>
                    <a:gd name="connsiteY58" fmla="*/ 2191594 h 2192629"/>
                    <a:gd name="connsiteX59" fmla="*/ 13940 w 2909816"/>
                    <a:gd name="connsiteY59" fmla="*/ 2129005 h 2192629"/>
                    <a:gd name="connsiteX60" fmla="*/ 14292 w 2909816"/>
                    <a:gd name="connsiteY60" fmla="*/ 2062439 h 2192629"/>
                    <a:gd name="connsiteX61" fmla="*/ 14292 w 2909816"/>
                    <a:gd name="connsiteY61" fmla="*/ 1838401 h 2192629"/>
                    <a:gd name="connsiteX62" fmla="*/ 13971 w 2909816"/>
                    <a:gd name="connsiteY62" fmla="*/ 1595438 h 2192629"/>
                    <a:gd name="connsiteX63" fmla="*/ 17204 w 2909816"/>
                    <a:gd name="connsiteY63" fmla="*/ 1505910 h 219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909816" h="2192629">
                      <a:moveTo>
                        <a:pt x="17204" y="1500094"/>
                      </a:moveTo>
                      <a:lnTo>
                        <a:pt x="501298" y="1494117"/>
                      </a:lnTo>
                      <a:lnTo>
                        <a:pt x="495322" y="1380564"/>
                      </a:lnTo>
                      <a:lnTo>
                        <a:pt x="638757" y="1380564"/>
                      </a:lnTo>
                      <a:lnTo>
                        <a:pt x="632781" y="1081741"/>
                      </a:lnTo>
                      <a:lnTo>
                        <a:pt x="643610" y="902447"/>
                      </a:lnTo>
                      <a:lnTo>
                        <a:pt x="698522" y="693270"/>
                      </a:lnTo>
                      <a:lnTo>
                        <a:pt x="776216" y="525929"/>
                      </a:lnTo>
                      <a:lnTo>
                        <a:pt x="871839" y="394447"/>
                      </a:lnTo>
                      <a:lnTo>
                        <a:pt x="1003322" y="251012"/>
                      </a:lnTo>
                      <a:lnTo>
                        <a:pt x="1206522" y="119529"/>
                      </a:lnTo>
                      <a:lnTo>
                        <a:pt x="1385816" y="53788"/>
                      </a:lnTo>
                      <a:lnTo>
                        <a:pt x="1583039" y="11953"/>
                      </a:lnTo>
                      <a:lnTo>
                        <a:pt x="1762333" y="0"/>
                      </a:lnTo>
                      <a:lnTo>
                        <a:pt x="1971510" y="35859"/>
                      </a:lnTo>
                      <a:lnTo>
                        <a:pt x="2150804" y="95623"/>
                      </a:lnTo>
                      <a:lnTo>
                        <a:pt x="2306192" y="191247"/>
                      </a:lnTo>
                      <a:lnTo>
                        <a:pt x="2467557" y="322729"/>
                      </a:lnTo>
                      <a:lnTo>
                        <a:pt x="2563181" y="430306"/>
                      </a:lnTo>
                      <a:lnTo>
                        <a:pt x="2652828" y="603623"/>
                      </a:lnTo>
                      <a:lnTo>
                        <a:pt x="2712592" y="717176"/>
                      </a:lnTo>
                      <a:lnTo>
                        <a:pt x="2742475" y="818776"/>
                      </a:lnTo>
                      <a:lnTo>
                        <a:pt x="2784310" y="854635"/>
                      </a:lnTo>
                      <a:lnTo>
                        <a:pt x="2820169" y="866588"/>
                      </a:lnTo>
                      <a:lnTo>
                        <a:pt x="2862004" y="872564"/>
                      </a:lnTo>
                      <a:lnTo>
                        <a:pt x="2909816" y="878541"/>
                      </a:lnTo>
                      <a:lnTo>
                        <a:pt x="2909816" y="1093694"/>
                      </a:lnTo>
                      <a:lnTo>
                        <a:pt x="2772357" y="1093694"/>
                      </a:lnTo>
                      <a:lnTo>
                        <a:pt x="2778333" y="1643529"/>
                      </a:lnTo>
                      <a:lnTo>
                        <a:pt x="2477250" y="1648460"/>
                      </a:lnTo>
                      <a:lnTo>
                        <a:pt x="2471105" y="1528764"/>
                      </a:lnTo>
                      <a:cubicBezTo>
                        <a:pt x="2467175" y="1473388"/>
                        <a:pt x="2463245" y="1412031"/>
                        <a:pt x="2477250" y="1362635"/>
                      </a:cubicBezTo>
                      <a:cubicBezTo>
                        <a:pt x="2475751" y="1267149"/>
                        <a:pt x="2488464" y="1171664"/>
                        <a:pt x="2486965" y="1076178"/>
                      </a:cubicBezTo>
                      <a:lnTo>
                        <a:pt x="2473533" y="890494"/>
                      </a:lnTo>
                      <a:lnTo>
                        <a:pt x="2395839" y="687294"/>
                      </a:lnTo>
                      <a:lnTo>
                        <a:pt x="2324122" y="573741"/>
                      </a:lnTo>
                      <a:lnTo>
                        <a:pt x="2156781" y="400423"/>
                      </a:lnTo>
                      <a:lnTo>
                        <a:pt x="2001392" y="328706"/>
                      </a:lnTo>
                      <a:lnTo>
                        <a:pt x="1804169" y="274917"/>
                      </a:lnTo>
                      <a:lnTo>
                        <a:pt x="1648781" y="286870"/>
                      </a:lnTo>
                      <a:lnTo>
                        <a:pt x="1487416" y="304800"/>
                      </a:lnTo>
                      <a:lnTo>
                        <a:pt x="1326051" y="370541"/>
                      </a:lnTo>
                      <a:lnTo>
                        <a:pt x="1176639" y="478117"/>
                      </a:lnTo>
                      <a:lnTo>
                        <a:pt x="1057110" y="615576"/>
                      </a:lnTo>
                      <a:lnTo>
                        <a:pt x="979416" y="759012"/>
                      </a:lnTo>
                      <a:lnTo>
                        <a:pt x="925628" y="950259"/>
                      </a:lnTo>
                      <a:lnTo>
                        <a:pt x="919651" y="1123576"/>
                      </a:lnTo>
                      <a:lnTo>
                        <a:pt x="951958" y="1272988"/>
                      </a:lnTo>
                      <a:lnTo>
                        <a:pt x="977253" y="1434262"/>
                      </a:lnTo>
                      <a:lnTo>
                        <a:pt x="1001303" y="1556126"/>
                      </a:lnTo>
                      <a:cubicBezTo>
                        <a:pt x="1002182" y="1622098"/>
                        <a:pt x="1026738" y="1688070"/>
                        <a:pt x="1027617" y="1754042"/>
                      </a:cubicBezTo>
                      <a:cubicBezTo>
                        <a:pt x="1032766" y="1900052"/>
                        <a:pt x="1070269" y="2045584"/>
                        <a:pt x="1089625" y="2191594"/>
                      </a:cubicBezTo>
                      <a:cubicBezTo>
                        <a:pt x="1049194" y="2195404"/>
                        <a:pt x="1112944" y="2187185"/>
                        <a:pt x="1072513" y="2190995"/>
                      </a:cubicBezTo>
                      <a:cubicBezTo>
                        <a:pt x="1030526" y="2189691"/>
                        <a:pt x="908151" y="2189627"/>
                        <a:pt x="858344" y="2190995"/>
                      </a:cubicBezTo>
                      <a:cubicBezTo>
                        <a:pt x="808537" y="2187600"/>
                        <a:pt x="751223" y="2190201"/>
                        <a:pt x="706987" y="2190995"/>
                      </a:cubicBezTo>
                      <a:cubicBezTo>
                        <a:pt x="637455" y="2190284"/>
                        <a:pt x="623847" y="2192278"/>
                        <a:pt x="590099" y="2190995"/>
                      </a:cubicBezTo>
                      <a:cubicBezTo>
                        <a:pt x="556351" y="2189712"/>
                        <a:pt x="287166" y="2192230"/>
                        <a:pt x="255416" y="2191436"/>
                      </a:cubicBezTo>
                      <a:lnTo>
                        <a:pt x="98058" y="2191594"/>
                      </a:lnTo>
                      <a:lnTo>
                        <a:pt x="25857" y="2191594"/>
                      </a:lnTo>
                      <a:cubicBezTo>
                        <a:pt x="-41876" y="2191593"/>
                        <a:pt x="48970" y="2129955"/>
                        <a:pt x="13940" y="2129005"/>
                      </a:cubicBezTo>
                      <a:cubicBezTo>
                        <a:pt x="-21090" y="2128055"/>
                        <a:pt x="34136" y="2072758"/>
                        <a:pt x="14292" y="2062439"/>
                      </a:cubicBezTo>
                      <a:cubicBezTo>
                        <a:pt x="-5552" y="2052120"/>
                        <a:pt x="14585" y="1853404"/>
                        <a:pt x="14292" y="1838401"/>
                      </a:cubicBezTo>
                      <a:cubicBezTo>
                        <a:pt x="13999" y="1823398"/>
                        <a:pt x="13167" y="1616709"/>
                        <a:pt x="13971" y="1595438"/>
                      </a:cubicBezTo>
                      <a:cubicBezTo>
                        <a:pt x="14217" y="1565513"/>
                        <a:pt x="13490" y="1520831"/>
                        <a:pt x="17204" y="1505910"/>
                      </a:cubicBez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3" name="Freeform 12"/>
                <p:cNvSpPr/>
                <p:nvPr/>
              </p:nvSpPr>
              <p:spPr>
                <a:xfrm flipV="1">
                  <a:off x="0" y="2428874"/>
                  <a:ext cx="2952118" cy="2197496"/>
                </a:xfrm>
                <a:custGeom>
                  <a:avLst/>
                  <a:gdLst>
                    <a:gd name="connsiteX0" fmla="*/ 0 w 2892612"/>
                    <a:gd name="connsiteY0" fmla="*/ 1500094 h 2635623"/>
                    <a:gd name="connsiteX1" fmla="*/ 484094 w 2892612"/>
                    <a:gd name="connsiteY1" fmla="*/ 1494117 h 2635623"/>
                    <a:gd name="connsiteX2" fmla="*/ 478118 w 2892612"/>
                    <a:gd name="connsiteY2" fmla="*/ 1380564 h 2635623"/>
                    <a:gd name="connsiteX3" fmla="*/ 621553 w 2892612"/>
                    <a:gd name="connsiteY3" fmla="*/ 1380564 h 2635623"/>
                    <a:gd name="connsiteX4" fmla="*/ 615577 w 2892612"/>
                    <a:gd name="connsiteY4" fmla="*/ 1081741 h 2635623"/>
                    <a:gd name="connsiteX5" fmla="*/ 645459 w 2892612"/>
                    <a:gd name="connsiteY5" fmla="*/ 902447 h 2635623"/>
                    <a:gd name="connsiteX6" fmla="*/ 681318 w 2892612"/>
                    <a:gd name="connsiteY6" fmla="*/ 693270 h 2635623"/>
                    <a:gd name="connsiteX7" fmla="*/ 759012 w 2892612"/>
                    <a:gd name="connsiteY7" fmla="*/ 525929 h 2635623"/>
                    <a:gd name="connsiteX8" fmla="*/ 854635 w 2892612"/>
                    <a:gd name="connsiteY8" fmla="*/ 394447 h 2635623"/>
                    <a:gd name="connsiteX9" fmla="*/ 986118 w 2892612"/>
                    <a:gd name="connsiteY9" fmla="*/ 251012 h 2635623"/>
                    <a:gd name="connsiteX10" fmla="*/ 1189318 w 2892612"/>
                    <a:gd name="connsiteY10" fmla="*/ 119529 h 2635623"/>
                    <a:gd name="connsiteX11" fmla="*/ 1368612 w 2892612"/>
                    <a:gd name="connsiteY11" fmla="*/ 53788 h 2635623"/>
                    <a:gd name="connsiteX12" fmla="*/ 1565835 w 2892612"/>
                    <a:gd name="connsiteY12" fmla="*/ 11953 h 2635623"/>
                    <a:gd name="connsiteX13" fmla="*/ 1745129 w 2892612"/>
                    <a:gd name="connsiteY13" fmla="*/ 0 h 2635623"/>
                    <a:gd name="connsiteX14" fmla="*/ 1954306 w 2892612"/>
                    <a:gd name="connsiteY14" fmla="*/ 35859 h 2635623"/>
                    <a:gd name="connsiteX15" fmla="*/ 2133600 w 2892612"/>
                    <a:gd name="connsiteY15" fmla="*/ 95623 h 2635623"/>
                    <a:gd name="connsiteX16" fmla="*/ 2288988 w 2892612"/>
                    <a:gd name="connsiteY16" fmla="*/ 191247 h 2635623"/>
                    <a:gd name="connsiteX17" fmla="*/ 2450353 w 2892612"/>
                    <a:gd name="connsiteY17" fmla="*/ 322729 h 2635623"/>
                    <a:gd name="connsiteX18" fmla="*/ 2545977 w 2892612"/>
                    <a:gd name="connsiteY18" fmla="*/ 430306 h 2635623"/>
                    <a:gd name="connsiteX19" fmla="*/ 2635624 w 2892612"/>
                    <a:gd name="connsiteY19" fmla="*/ 603623 h 2635623"/>
                    <a:gd name="connsiteX20" fmla="*/ 2695388 w 2892612"/>
                    <a:gd name="connsiteY20" fmla="*/ 717176 h 2635623"/>
                    <a:gd name="connsiteX21" fmla="*/ 2725271 w 2892612"/>
                    <a:gd name="connsiteY21" fmla="*/ 818776 h 2635623"/>
                    <a:gd name="connsiteX22" fmla="*/ 2767106 w 2892612"/>
                    <a:gd name="connsiteY22" fmla="*/ 854635 h 2635623"/>
                    <a:gd name="connsiteX23" fmla="*/ 2802965 w 2892612"/>
                    <a:gd name="connsiteY23" fmla="*/ 866588 h 2635623"/>
                    <a:gd name="connsiteX24" fmla="*/ 2844800 w 2892612"/>
                    <a:gd name="connsiteY24" fmla="*/ 872564 h 2635623"/>
                    <a:gd name="connsiteX25" fmla="*/ 2892612 w 2892612"/>
                    <a:gd name="connsiteY25" fmla="*/ 878541 h 2635623"/>
                    <a:gd name="connsiteX26" fmla="*/ 2892612 w 2892612"/>
                    <a:gd name="connsiteY26" fmla="*/ 1093694 h 2635623"/>
                    <a:gd name="connsiteX27" fmla="*/ 2755153 w 2892612"/>
                    <a:gd name="connsiteY27" fmla="*/ 1093694 h 2635623"/>
                    <a:gd name="connsiteX28" fmla="*/ 2761129 w 2892612"/>
                    <a:gd name="connsiteY28" fmla="*/ 1643529 h 2635623"/>
                    <a:gd name="connsiteX29" fmla="*/ 2480235 w 2892612"/>
                    <a:gd name="connsiteY29" fmla="*/ 1655482 h 2635623"/>
                    <a:gd name="connsiteX30" fmla="*/ 2474259 w 2892612"/>
                    <a:gd name="connsiteY30" fmla="*/ 1362635 h 2635623"/>
                    <a:gd name="connsiteX31" fmla="*/ 2462306 w 2892612"/>
                    <a:gd name="connsiteY31" fmla="*/ 1075764 h 2635623"/>
                    <a:gd name="connsiteX32" fmla="*/ 2456329 w 2892612"/>
                    <a:gd name="connsiteY32" fmla="*/ 890494 h 2635623"/>
                    <a:gd name="connsiteX33" fmla="*/ 2378635 w 2892612"/>
                    <a:gd name="connsiteY33" fmla="*/ 687294 h 2635623"/>
                    <a:gd name="connsiteX34" fmla="*/ 2306918 w 2892612"/>
                    <a:gd name="connsiteY34" fmla="*/ 573741 h 2635623"/>
                    <a:gd name="connsiteX35" fmla="*/ 2139577 w 2892612"/>
                    <a:gd name="connsiteY35" fmla="*/ 400423 h 2635623"/>
                    <a:gd name="connsiteX36" fmla="*/ 1984188 w 2892612"/>
                    <a:gd name="connsiteY36" fmla="*/ 328706 h 2635623"/>
                    <a:gd name="connsiteX37" fmla="*/ 1786965 w 2892612"/>
                    <a:gd name="connsiteY37" fmla="*/ 274917 h 2635623"/>
                    <a:gd name="connsiteX38" fmla="*/ 1631577 w 2892612"/>
                    <a:gd name="connsiteY38" fmla="*/ 286870 h 2635623"/>
                    <a:gd name="connsiteX39" fmla="*/ 1470212 w 2892612"/>
                    <a:gd name="connsiteY39" fmla="*/ 304800 h 2635623"/>
                    <a:gd name="connsiteX40" fmla="*/ 1308847 w 2892612"/>
                    <a:gd name="connsiteY40" fmla="*/ 370541 h 2635623"/>
                    <a:gd name="connsiteX41" fmla="*/ 1159435 w 2892612"/>
                    <a:gd name="connsiteY41" fmla="*/ 478117 h 2635623"/>
                    <a:gd name="connsiteX42" fmla="*/ 1039906 w 2892612"/>
                    <a:gd name="connsiteY42" fmla="*/ 615576 h 2635623"/>
                    <a:gd name="connsiteX43" fmla="*/ 962212 w 2892612"/>
                    <a:gd name="connsiteY43" fmla="*/ 759012 h 2635623"/>
                    <a:gd name="connsiteX44" fmla="*/ 908424 w 2892612"/>
                    <a:gd name="connsiteY44" fmla="*/ 950259 h 2635623"/>
                    <a:gd name="connsiteX45" fmla="*/ 902447 w 2892612"/>
                    <a:gd name="connsiteY45" fmla="*/ 1123576 h 2635623"/>
                    <a:gd name="connsiteX46" fmla="*/ 944282 w 2892612"/>
                    <a:gd name="connsiteY46" fmla="*/ 1272988 h 2635623"/>
                    <a:gd name="connsiteX47" fmla="*/ 998071 w 2892612"/>
                    <a:gd name="connsiteY47" fmla="*/ 1410447 h 2635623"/>
                    <a:gd name="connsiteX48" fmla="*/ 1045882 w 2892612"/>
                    <a:gd name="connsiteY48" fmla="*/ 1518023 h 2635623"/>
                    <a:gd name="connsiteX49" fmla="*/ 1087718 w 2892612"/>
                    <a:gd name="connsiteY49" fmla="*/ 1631576 h 2635623"/>
                    <a:gd name="connsiteX50" fmla="*/ 1141506 w 2892612"/>
                    <a:gd name="connsiteY50" fmla="*/ 1780988 h 2635623"/>
                    <a:gd name="connsiteX51" fmla="*/ 1195294 w 2892612"/>
                    <a:gd name="connsiteY51" fmla="*/ 2008094 h 2635623"/>
                    <a:gd name="connsiteX52" fmla="*/ 1189318 w 2892612"/>
                    <a:gd name="connsiteY52" fmla="*/ 2205317 h 2635623"/>
                    <a:gd name="connsiteX53" fmla="*/ 1171388 w 2892612"/>
                    <a:gd name="connsiteY53" fmla="*/ 2450353 h 2635623"/>
                    <a:gd name="connsiteX54" fmla="*/ 1135529 w 2892612"/>
                    <a:gd name="connsiteY54" fmla="*/ 2635623 h 2635623"/>
                    <a:gd name="connsiteX0" fmla="*/ 0 w 2892612"/>
                    <a:gd name="connsiteY0" fmla="*/ 1500094 h 2450353"/>
                    <a:gd name="connsiteX1" fmla="*/ 484094 w 2892612"/>
                    <a:gd name="connsiteY1" fmla="*/ 1494117 h 2450353"/>
                    <a:gd name="connsiteX2" fmla="*/ 478118 w 2892612"/>
                    <a:gd name="connsiteY2" fmla="*/ 1380564 h 2450353"/>
                    <a:gd name="connsiteX3" fmla="*/ 621553 w 2892612"/>
                    <a:gd name="connsiteY3" fmla="*/ 1380564 h 2450353"/>
                    <a:gd name="connsiteX4" fmla="*/ 615577 w 2892612"/>
                    <a:gd name="connsiteY4" fmla="*/ 1081741 h 2450353"/>
                    <a:gd name="connsiteX5" fmla="*/ 645459 w 2892612"/>
                    <a:gd name="connsiteY5" fmla="*/ 902447 h 2450353"/>
                    <a:gd name="connsiteX6" fmla="*/ 681318 w 2892612"/>
                    <a:gd name="connsiteY6" fmla="*/ 693270 h 2450353"/>
                    <a:gd name="connsiteX7" fmla="*/ 759012 w 2892612"/>
                    <a:gd name="connsiteY7" fmla="*/ 525929 h 2450353"/>
                    <a:gd name="connsiteX8" fmla="*/ 854635 w 2892612"/>
                    <a:gd name="connsiteY8" fmla="*/ 394447 h 2450353"/>
                    <a:gd name="connsiteX9" fmla="*/ 986118 w 2892612"/>
                    <a:gd name="connsiteY9" fmla="*/ 251012 h 2450353"/>
                    <a:gd name="connsiteX10" fmla="*/ 1189318 w 2892612"/>
                    <a:gd name="connsiteY10" fmla="*/ 119529 h 2450353"/>
                    <a:gd name="connsiteX11" fmla="*/ 1368612 w 2892612"/>
                    <a:gd name="connsiteY11" fmla="*/ 53788 h 2450353"/>
                    <a:gd name="connsiteX12" fmla="*/ 1565835 w 2892612"/>
                    <a:gd name="connsiteY12" fmla="*/ 11953 h 2450353"/>
                    <a:gd name="connsiteX13" fmla="*/ 1745129 w 2892612"/>
                    <a:gd name="connsiteY13" fmla="*/ 0 h 2450353"/>
                    <a:gd name="connsiteX14" fmla="*/ 1954306 w 2892612"/>
                    <a:gd name="connsiteY14" fmla="*/ 35859 h 2450353"/>
                    <a:gd name="connsiteX15" fmla="*/ 2133600 w 2892612"/>
                    <a:gd name="connsiteY15" fmla="*/ 95623 h 2450353"/>
                    <a:gd name="connsiteX16" fmla="*/ 2288988 w 2892612"/>
                    <a:gd name="connsiteY16" fmla="*/ 191247 h 2450353"/>
                    <a:gd name="connsiteX17" fmla="*/ 2450353 w 2892612"/>
                    <a:gd name="connsiteY17" fmla="*/ 322729 h 2450353"/>
                    <a:gd name="connsiteX18" fmla="*/ 2545977 w 2892612"/>
                    <a:gd name="connsiteY18" fmla="*/ 430306 h 2450353"/>
                    <a:gd name="connsiteX19" fmla="*/ 2635624 w 2892612"/>
                    <a:gd name="connsiteY19" fmla="*/ 603623 h 2450353"/>
                    <a:gd name="connsiteX20" fmla="*/ 2695388 w 2892612"/>
                    <a:gd name="connsiteY20" fmla="*/ 717176 h 2450353"/>
                    <a:gd name="connsiteX21" fmla="*/ 2725271 w 2892612"/>
                    <a:gd name="connsiteY21" fmla="*/ 818776 h 2450353"/>
                    <a:gd name="connsiteX22" fmla="*/ 2767106 w 2892612"/>
                    <a:gd name="connsiteY22" fmla="*/ 854635 h 2450353"/>
                    <a:gd name="connsiteX23" fmla="*/ 2802965 w 2892612"/>
                    <a:gd name="connsiteY23" fmla="*/ 866588 h 2450353"/>
                    <a:gd name="connsiteX24" fmla="*/ 2844800 w 2892612"/>
                    <a:gd name="connsiteY24" fmla="*/ 872564 h 2450353"/>
                    <a:gd name="connsiteX25" fmla="*/ 2892612 w 2892612"/>
                    <a:gd name="connsiteY25" fmla="*/ 878541 h 2450353"/>
                    <a:gd name="connsiteX26" fmla="*/ 2892612 w 2892612"/>
                    <a:gd name="connsiteY26" fmla="*/ 1093694 h 2450353"/>
                    <a:gd name="connsiteX27" fmla="*/ 2755153 w 2892612"/>
                    <a:gd name="connsiteY27" fmla="*/ 1093694 h 2450353"/>
                    <a:gd name="connsiteX28" fmla="*/ 2761129 w 2892612"/>
                    <a:gd name="connsiteY28" fmla="*/ 1643529 h 2450353"/>
                    <a:gd name="connsiteX29" fmla="*/ 2480235 w 2892612"/>
                    <a:gd name="connsiteY29" fmla="*/ 1655482 h 2450353"/>
                    <a:gd name="connsiteX30" fmla="*/ 2474259 w 2892612"/>
                    <a:gd name="connsiteY30" fmla="*/ 1362635 h 2450353"/>
                    <a:gd name="connsiteX31" fmla="*/ 2462306 w 2892612"/>
                    <a:gd name="connsiteY31" fmla="*/ 1075764 h 2450353"/>
                    <a:gd name="connsiteX32" fmla="*/ 2456329 w 2892612"/>
                    <a:gd name="connsiteY32" fmla="*/ 890494 h 2450353"/>
                    <a:gd name="connsiteX33" fmla="*/ 2378635 w 2892612"/>
                    <a:gd name="connsiteY33" fmla="*/ 687294 h 2450353"/>
                    <a:gd name="connsiteX34" fmla="*/ 2306918 w 2892612"/>
                    <a:gd name="connsiteY34" fmla="*/ 573741 h 2450353"/>
                    <a:gd name="connsiteX35" fmla="*/ 2139577 w 2892612"/>
                    <a:gd name="connsiteY35" fmla="*/ 400423 h 2450353"/>
                    <a:gd name="connsiteX36" fmla="*/ 1984188 w 2892612"/>
                    <a:gd name="connsiteY36" fmla="*/ 328706 h 2450353"/>
                    <a:gd name="connsiteX37" fmla="*/ 1786965 w 2892612"/>
                    <a:gd name="connsiteY37" fmla="*/ 274917 h 2450353"/>
                    <a:gd name="connsiteX38" fmla="*/ 1631577 w 2892612"/>
                    <a:gd name="connsiteY38" fmla="*/ 286870 h 2450353"/>
                    <a:gd name="connsiteX39" fmla="*/ 1470212 w 2892612"/>
                    <a:gd name="connsiteY39" fmla="*/ 304800 h 2450353"/>
                    <a:gd name="connsiteX40" fmla="*/ 1308847 w 2892612"/>
                    <a:gd name="connsiteY40" fmla="*/ 370541 h 2450353"/>
                    <a:gd name="connsiteX41" fmla="*/ 1159435 w 2892612"/>
                    <a:gd name="connsiteY41" fmla="*/ 478117 h 2450353"/>
                    <a:gd name="connsiteX42" fmla="*/ 1039906 w 2892612"/>
                    <a:gd name="connsiteY42" fmla="*/ 615576 h 2450353"/>
                    <a:gd name="connsiteX43" fmla="*/ 962212 w 2892612"/>
                    <a:gd name="connsiteY43" fmla="*/ 759012 h 2450353"/>
                    <a:gd name="connsiteX44" fmla="*/ 908424 w 2892612"/>
                    <a:gd name="connsiteY44" fmla="*/ 950259 h 2450353"/>
                    <a:gd name="connsiteX45" fmla="*/ 902447 w 2892612"/>
                    <a:gd name="connsiteY45" fmla="*/ 1123576 h 2450353"/>
                    <a:gd name="connsiteX46" fmla="*/ 944282 w 2892612"/>
                    <a:gd name="connsiteY46" fmla="*/ 1272988 h 2450353"/>
                    <a:gd name="connsiteX47" fmla="*/ 998071 w 2892612"/>
                    <a:gd name="connsiteY47" fmla="*/ 1410447 h 2450353"/>
                    <a:gd name="connsiteX48" fmla="*/ 1045882 w 2892612"/>
                    <a:gd name="connsiteY48" fmla="*/ 1518023 h 2450353"/>
                    <a:gd name="connsiteX49" fmla="*/ 1087718 w 2892612"/>
                    <a:gd name="connsiteY49" fmla="*/ 1631576 h 2450353"/>
                    <a:gd name="connsiteX50" fmla="*/ 1141506 w 2892612"/>
                    <a:gd name="connsiteY50" fmla="*/ 1780988 h 2450353"/>
                    <a:gd name="connsiteX51" fmla="*/ 1195294 w 2892612"/>
                    <a:gd name="connsiteY51" fmla="*/ 2008094 h 2450353"/>
                    <a:gd name="connsiteX52" fmla="*/ 1189318 w 2892612"/>
                    <a:gd name="connsiteY52" fmla="*/ 2205317 h 2450353"/>
                    <a:gd name="connsiteX53" fmla="*/ 1171388 w 2892612"/>
                    <a:gd name="connsiteY53" fmla="*/ 2450353 h 2450353"/>
                    <a:gd name="connsiteX54" fmla="*/ 0 w 2892612"/>
                    <a:gd name="connsiteY54" fmla="*/ 1505910 h 2450353"/>
                    <a:gd name="connsiteX0" fmla="*/ 15 w 2892627"/>
                    <a:gd name="connsiteY0" fmla="*/ 1500094 h 2450353"/>
                    <a:gd name="connsiteX1" fmla="*/ 484109 w 2892627"/>
                    <a:gd name="connsiteY1" fmla="*/ 1494117 h 2450353"/>
                    <a:gd name="connsiteX2" fmla="*/ 478133 w 2892627"/>
                    <a:gd name="connsiteY2" fmla="*/ 1380564 h 2450353"/>
                    <a:gd name="connsiteX3" fmla="*/ 621568 w 2892627"/>
                    <a:gd name="connsiteY3" fmla="*/ 1380564 h 2450353"/>
                    <a:gd name="connsiteX4" fmla="*/ 615592 w 2892627"/>
                    <a:gd name="connsiteY4" fmla="*/ 1081741 h 2450353"/>
                    <a:gd name="connsiteX5" fmla="*/ 645474 w 2892627"/>
                    <a:gd name="connsiteY5" fmla="*/ 902447 h 2450353"/>
                    <a:gd name="connsiteX6" fmla="*/ 681333 w 2892627"/>
                    <a:gd name="connsiteY6" fmla="*/ 693270 h 2450353"/>
                    <a:gd name="connsiteX7" fmla="*/ 759027 w 2892627"/>
                    <a:gd name="connsiteY7" fmla="*/ 525929 h 2450353"/>
                    <a:gd name="connsiteX8" fmla="*/ 854650 w 2892627"/>
                    <a:gd name="connsiteY8" fmla="*/ 394447 h 2450353"/>
                    <a:gd name="connsiteX9" fmla="*/ 986133 w 2892627"/>
                    <a:gd name="connsiteY9" fmla="*/ 251012 h 2450353"/>
                    <a:gd name="connsiteX10" fmla="*/ 1189333 w 2892627"/>
                    <a:gd name="connsiteY10" fmla="*/ 119529 h 2450353"/>
                    <a:gd name="connsiteX11" fmla="*/ 1368627 w 2892627"/>
                    <a:gd name="connsiteY11" fmla="*/ 53788 h 2450353"/>
                    <a:gd name="connsiteX12" fmla="*/ 1565850 w 2892627"/>
                    <a:gd name="connsiteY12" fmla="*/ 11953 h 2450353"/>
                    <a:gd name="connsiteX13" fmla="*/ 1745144 w 2892627"/>
                    <a:gd name="connsiteY13" fmla="*/ 0 h 2450353"/>
                    <a:gd name="connsiteX14" fmla="*/ 1954321 w 2892627"/>
                    <a:gd name="connsiteY14" fmla="*/ 35859 h 2450353"/>
                    <a:gd name="connsiteX15" fmla="*/ 2133615 w 2892627"/>
                    <a:gd name="connsiteY15" fmla="*/ 95623 h 2450353"/>
                    <a:gd name="connsiteX16" fmla="*/ 2289003 w 2892627"/>
                    <a:gd name="connsiteY16" fmla="*/ 191247 h 2450353"/>
                    <a:gd name="connsiteX17" fmla="*/ 2450368 w 2892627"/>
                    <a:gd name="connsiteY17" fmla="*/ 322729 h 2450353"/>
                    <a:gd name="connsiteX18" fmla="*/ 2545992 w 2892627"/>
                    <a:gd name="connsiteY18" fmla="*/ 430306 h 2450353"/>
                    <a:gd name="connsiteX19" fmla="*/ 2635639 w 2892627"/>
                    <a:gd name="connsiteY19" fmla="*/ 603623 h 2450353"/>
                    <a:gd name="connsiteX20" fmla="*/ 2695403 w 2892627"/>
                    <a:gd name="connsiteY20" fmla="*/ 717176 h 2450353"/>
                    <a:gd name="connsiteX21" fmla="*/ 2725286 w 2892627"/>
                    <a:gd name="connsiteY21" fmla="*/ 818776 h 2450353"/>
                    <a:gd name="connsiteX22" fmla="*/ 2767121 w 2892627"/>
                    <a:gd name="connsiteY22" fmla="*/ 854635 h 2450353"/>
                    <a:gd name="connsiteX23" fmla="*/ 2802980 w 2892627"/>
                    <a:gd name="connsiteY23" fmla="*/ 866588 h 2450353"/>
                    <a:gd name="connsiteX24" fmla="*/ 2844815 w 2892627"/>
                    <a:gd name="connsiteY24" fmla="*/ 872564 h 2450353"/>
                    <a:gd name="connsiteX25" fmla="*/ 2892627 w 2892627"/>
                    <a:gd name="connsiteY25" fmla="*/ 878541 h 2450353"/>
                    <a:gd name="connsiteX26" fmla="*/ 2892627 w 2892627"/>
                    <a:gd name="connsiteY26" fmla="*/ 1093694 h 2450353"/>
                    <a:gd name="connsiteX27" fmla="*/ 2755168 w 2892627"/>
                    <a:gd name="connsiteY27" fmla="*/ 1093694 h 2450353"/>
                    <a:gd name="connsiteX28" fmla="*/ 2761144 w 2892627"/>
                    <a:gd name="connsiteY28" fmla="*/ 1643529 h 2450353"/>
                    <a:gd name="connsiteX29" fmla="*/ 2480250 w 2892627"/>
                    <a:gd name="connsiteY29" fmla="*/ 1655482 h 2450353"/>
                    <a:gd name="connsiteX30" fmla="*/ 2474274 w 2892627"/>
                    <a:gd name="connsiteY30" fmla="*/ 1362635 h 2450353"/>
                    <a:gd name="connsiteX31" fmla="*/ 2462321 w 2892627"/>
                    <a:gd name="connsiteY31" fmla="*/ 1075764 h 2450353"/>
                    <a:gd name="connsiteX32" fmla="*/ 2456344 w 2892627"/>
                    <a:gd name="connsiteY32" fmla="*/ 890494 h 2450353"/>
                    <a:gd name="connsiteX33" fmla="*/ 2378650 w 2892627"/>
                    <a:gd name="connsiteY33" fmla="*/ 687294 h 2450353"/>
                    <a:gd name="connsiteX34" fmla="*/ 2306933 w 2892627"/>
                    <a:gd name="connsiteY34" fmla="*/ 573741 h 2450353"/>
                    <a:gd name="connsiteX35" fmla="*/ 2139592 w 2892627"/>
                    <a:gd name="connsiteY35" fmla="*/ 400423 h 2450353"/>
                    <a:gd name="connsiteX36" fmla="*/ 1984203 w 2892627"/>
                    <a:gd name="connsiteY36" fmla="*/ 328706 h 2450353"/>
                    <a:gd name="connsiteX37" fmla="*/ 1786980 w 2892627"/>
                    <a:gd name="connsiteY37" fmla="*/ 274917 h 2450353"/>
                    <a:gd name="connsiteX38" fmla="*/ 1631592 w 2892627"/>
                    <a:gd name="connsiteY38" fmla="*/ 286870 h 2450353"/>
                    <a:gd name="connsiteX39" fmla="*/ 1470227 w 2892627"/>
                    <a:gd name="connsiteY39" fmla="*/ 304800 h 2450353"/>
                    <a:gd name="connsiteX40" fmla="*/ 1308862 w 2892627"/>
                    <a:gd name="connsiteY40" fmla="*/ 370541 h 2450353"/>
                    <a:gd name="connsiteX41" fmla="*/ 1159450 w 2892627"/>
                    <a:gd name="connsiteY41" fmla="*/ 478117 h 2450353"/>
                    <a:gd name="connsiteX42" fmla="*/ 1039921 w 2892627"/>
                    <a:gd name="connsiteY42" fmla="*/ 615576 h 2450353"/>
                    <a:gd name="connsiteX43" fmla="*/ 962227 w 2892627"/>
                    <a:gd name="connsiteY43" fmla="*/ 759012 h 2450353"/>
                    <a:gd name="connsiteX44" fmla="*/ 908439 w 2892627"/>
                    <a:gd name="connsiteY44" fmla="*/ 950259 h 2450353"/>
                    <a:gd name="connsiteX45" fmla="*/ 902462 w 2892627"/>
                    <a:gd name="connsiteY45" fmla="*/ 1123576 h 2450353"/>
                    <a:gd name="connsiteX46" fmla="*/ 944297 w 2892627"/>
                    <a:gd name="connsiteY46" fmla="*/ 1272988 h 2450353"/>
                    <a:gd name="connsiteX47" fmla="*/ 998086 w 2892627"/>
                    <a:gd name="connsiteY47" fmla="*/ 1410447 h 2450353"/>
                    <a:gd name="connsiteX48" fmla="*/ 1045897 w 2892627"/>
                    <a:gd name="connsiteY48" fmla="*/ 1518023 h 2450353"/>
                    <a:gd name="connsiteX49" fmla="*/ 1087733 w 2892627"/>
                    <a:gd name="connsiteY49" fmla="*/ 1631576 h 2450353"/>
                    <a:gd name="connsiteX50" fmla="*/ 1141521 w 2892627"/>
                    <a:gd name="connsiteY50" fmla="*/ 1780988 h 2450353"/>
                    <a:gd name="connsiteX51" fmla="*/ 1195309 w 2892627"/>
                    <a:gd name="connsiteY51" fmla="*/ 2008094 h 2450353"/>
                    <a:gd name="connsiteX52" fmla="*/ 1189333 w 2892627"/>
                    <a:gd name="connsiteY52" fmla="*/ 2205317 h 2450353"/>
                    <a:gd name="connsiteX53" fmla="*/ 1171403 w 2892627"/>
                    <a:gd name="connsiteY53" fmla="*/ 2450353 h 2450353"/>
                    <a:gd name="connsiteX54" fmla="*/ 15 w 2892627"/>
                    <a:gd name="connsiteY54" fmla="*/ 1505910 h 2450353"/>
                    <a:gd name="connsiteX0" fmla="*/ 456 w 2893068"/>
                    <a:gd name="connsiteY0" fmla="*/ 1500094 h 2205317"/>
                    <a:gd name="connsiteX1" fmla="*/ 484550 w 2893068"/>
                    <a:gd name="connsiteY1" fmla="*/ 1494117 h 2205317"/>
                    <a:gd name="connsiteX2" fmla="*/ 478574 w 2893068"/>
                    <a:gd name="connsiteY2" fmla="*/ 1380564 h 2205317"/>
                    <a:gd name="connsiteX3" fmla="*/ 622009 w 2893068"/>
                    <a:gd name="connsiteY3" fmla="*/ 1380564 h 2205317"/>
                    <a:gd name="connsiteX4" fmla="*/ 616033 w 2893068"/>
                    <a:gd name="connsiteY4" fmla="*/ 1081741 h 2205317"/>
                    <a:gd name="connsiteX5" fmla="*/ 645915 w 2893068"/>
                    <a:gd name="connsiteY5" fmla="*/ 902447 h 2205317"/>
                    <a:gd name="connsiteX6" fmla="*/ 681774 w 2893068"/>
                    <a:gd name="connsiteY6" fmla="*/ 693270 h 2205317"/>
                    <a:gd name="connsiteX7" fmla="*/ 759468 w 2893068"/>
                    <a:gd name="connsiteY7" fmla="*/ 525929 h 2205317"/>
                    <a:gd name="connsiteX8" fmla="*/ 855091 w 2893068"/>
                    <a:gd name="connsiteY8" fmla="*/ 394447 h 2205317"/>
                    <a:gd name="connsiteX9" fmla="*/ 986574 w 2893068"/>
                    <a:gd name="connsiteY9" fmla="*/ 251012 h 2205317"/>
                    <a:gd name="connsiteX10" fmla="*/ 1189774 w 2893068"/>
                    <a:gd name="connsiteY10" fmla="*/ 119529 h 2205317"/>
                    <a:gd name="connsiteX11" fmla="*/ 1369068 w 2893068"/>
                    <a:gd name="connsiteY11" fmla="*/ 53788 h 2205317"/>
                    <a:gd name="connsiteX12" fmla="*/ 1566291 w 2893068"/>
                    <a:gd name="connsiteY12" fmla="*/ 11953 h 2205317"/>
                    <a:gd name="connsiteX13" fmla="*/ 1745585 w 2893068"/>
                    <a:gd name="connsiteY13" fmla="*/ 0 h 2205317"/>
                    <a:gd name="connsiteX14" fmla="*/ 1954762 w 2893068"/>
                    <a:gd name="connsiteY14" fmla="*/ 35859 h 2205317"/>
                    <a:gd name="connsiteX15" fmla="*/ 2134056 w 2893068"/>
                    <a:gd name="connsiteY15" fmla="*/ 95623 h 2205317"/>
                    <a:gd name="connsiteX16" fmla="*/ 2289444 w 2893068"/>
                    <a:gd name="connsiteY16" fmla="*/ 191247 h 2205317"/>
                    <a:gd name="connsiteX17" fmla="*/ 2450809 w 2893068"/>
                    <a:gd name="connsiteY17" fmla="*/ 322729 h 2205317"/>
                    <a:gd name="connsiteX18" fmla="*/ 2546433 w 2893068"/>
                    <a:gd name="connsiteY18" fmla="*/ 430306 h 2205317"/>
                    <a:gd name="connsiteX19" fmla="*/ 2636080 w 2893068"/>
                    <a:gd name="connsiteY19" fmla="*/ 603623 h 2205317"/>
                    <a:gd name="connsiteX20" fmla="*/ 2695844 w 2893068"/>
                    <a:gd name="connsiteY20" fmla="*/ 717176 h 2205317"/>
                    <a:gd name="connsiteX21" fmla="*/ 2725727 w 2893068"/>
                    <a:gd name="connsiteY21" fmla="*/ 818776 h 2205317"/>
                    <a:gd name="connsiteX22" fmla="*/ 2767562 w 2893068"/>
                    <a:gd name="connsiteY22" fmla="*/ 854635 h 2205317"/>
                    <a:gd name="connsiteX23" fmla="*/ 2803421 w 2893068"/>
                    <a:gd name="connsiteY23" fmla="*/ 866588 h 2205317"/>
                    <a:gd name="connsiteX24" fmla="*/ 2845256 w 2893068"/>
                    <a:gd name="connsiteY24" fmla="*/ 872564 h 2205317"/>
                    <a:gd name="connsiteX25" fmla="*/ 2893068 w 2893068"/>
                    <a:gd name="connsiteY25" fmla="*/ 878541 h 2205317"/>
                    <a:gd name="connsiteX26" fmla="*/ 2893068 w 2893068"/>
                    <a:gd name="connsiteY26" fmla="*/ 1093694 h 2205317"/>
                    <a:gd name="connsiteX27" fmla="*/ 2755609 w 2893068"/>
                    <a:gd name="connsiteY27" fmla="*/ 1093694 h 2205317"/>
                    <a:gd name="connsiteX28" fmla="*/ 2761585 w 2893068"/>
                    <a:gd name="connsiteY28" fmla="*/ 1643529 h 2205317"/>
                    <a:gd name="connsiteX29" fmla="*/ 2480691 w 2893068"/>
                    <a:gd name="connsiteY29" fmla="*/ 1655482 h 2205317"/>
                    <a:gd name="connsiteX30" fmla="*/ 2474715 w 2893068"/>
                    <a:gd name="connsiteY30" fmla="*/ 1362635 h 2205317"/>
                    <a:gd name="connsiteX31" fmla="*/ 2462762 w 2893068"/>
                    <a:gd name="connsiteY31" fmla="*/ 1075764 h 2205317"/>
                    <a:gd name="connsiteX32" fmla="*/ 2456785 w 2893068"/>
                    <a:gd name="connsiteY32" fmla="*/ 890494 h 2205317"/>
                    <a:gd name="connsiteX33" fmla="*/ 2379091 w 2893068"/>
                    <a:gd name="connsiteY33" fmla="*/ 687294 h 2205317"/>
                    <a:gd name="connsiteX34" fmla="*/ 2307374 w 2893068"/>
                    <a:gd name="connsiteY34" fmla="*/ 573741 h 2205317"/>
                    <a:gd name="connsiteX35" fmla="*/ 2140033 w 2893068"/>
                    <a:gd name="connsiteY35" fmla="*/ 400423 h 2205317"/>
                    <a:gd name="connsiteX36" fmla="*/ 1984644 w 2893068"/>
                    <a:gd name="connsiteY36" fmla="*/ 328706 h 2205317"/>
                    <a:gd name="connsiteX37" fmla="*/ 1787421 w 2893068"/>
                    <a:gd name="connsiteY37" fmla="*/ 274917 h 2205317"/>
                    <a:gd name="connsiteX38" fmla="*/ 1632033 w 2893068"/>
                    <a:gd name="connsiteY38" fmla="*/ 286870 h 2205317"/>
                    <a:gd name="connsiteX39" fmla="*/ 1470668 w 2893068"/>
                    <a:gd name="connsiteY39" fmla="*/ 304800 h 2205317"/>
                    <a:gd name="connsiteX40" fmla="*/ 1309303 w 2893068"/>
                    <a:gd name="connsiteY40" fmla="*/ 370541 h 2205317"/>
                    <a:gd name="connsiteX41" fmla="*/ 1159891 w 2893068"/>
                    <a:gd name="connsiteY41" fmla="*/ 478117 h 2205317"/>
                    <a:gd name="connsiteX42" fmla="*/ 1040362 w 2893068"/>
                    <a:gd name="connsiteY42" fmla="*/ 615576 h 2205317"/>
                    <a:gd name="connsiteX43" fmla="*/ 962668 w 2893068"/>
                    <a:gd name="connsiteY43" fmla="*/ 759012 h 2205317"/>
                    <a:gd name="connsiteX44" fmla="*/ 908880 w 2893068"/>
                    <a:gd name="connsiteY44" fmla="*/ 950259 h 2205317"/>
                    <a:gd name="connsiteX45" fmla="*/ 902903 w 2893068"/>
                    <a:gd name="connsiteY45" fmla="*/ 1123576 h 2205317"/>
                    <a:gd name="connsiteX46" fmla="*/ 944738 w 2893068"/>
                    <a:gd name="connsiteY46" fmla="*/ 1272988 h 2205317"/>
                    <a:gd name="connsiteX47" fmla="*/ 998527 w 2893068"/>
                    <a:gd name="connsiteY47" fmla="*/ 1410447 h 2205317"/>
                    <a:gd name="connsiteX48" fmla="*/ 1046338 w 2893068"/>
                    <a:gd name="connsiteY48" fmla="*/ 1518023 h 2205317"/>
                    <a:gd name="connsiteX49" fmla="*/ 1088174 w 2893068"/>
                    <a:gd name="connsiteY49" fmla="*/ 1631576 h 2205317"/>
                    <a:gd name="connsiteX50" fmla="*/ 1141962 w 2893068"/>
                    <a:gd name="connsiteY50" fmla="*/ 1780988 h 2205317"/>
                    <a:gd name="connsiteX51" fmla="*/ 1195750 w 2893068"/>
                    <a:gd name="connsiteY51" fmla="*/ 2008094 h 2205317"/>
                    <a:gd name="connsiteX52" fmla="*/ 1189774 w 2893068"/>
                    <a:gd name="connsiteY52" fmla="*/ 2205317 h 2205317"/>
                    <a:gd name="connsiteX53" fmla="*/ 400825 w 2893068"/>
                    <a:gd name="connsiteY53" fmla="*/ 2013978 h 2205317"/>
                    <a:gd name="connsiteX54" fmla="*/ 456 w 2893068"/>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205317"/>
                    <a:gd name="connsiteX1" fmla="*/ 527901 w 2936419"/>
                    <a:gd name="connsiteY1" fmla="*/ 1494117 h 2205317"/>
                    <a:gd name="connsiteX2" fmla="*/ 521925 w 2936419"/>
                    <a:gd name="connsiteY2" fmla="*/ 1380564 h 2205317"/>
                    <a:gd name="connsiteX3" fmla="*/ 665360 w 2936419"/>
                    <a:gd name="connsiteY3" fmla="*/ 1380564 h 2205317"/>
                    <a:gd name="connsiteX4" fmla="*/ 659384 w 2936419"/>
                    <a:gd name="connsiteY4" fmla="*/ 1081741 h 2205317"/>
                    <a:gd name="connsiteX5" fmla="*/ 689266 w 2936419"/>
                    <a:gd name="connsiteY5" fmla="*/ 902447 h 2205317"/>
                    <a:gd name="connsiteX6" fmla="*/ 725125 w 2936419"/>
                    <a:gd name="connsiteY6" fmla="*/ 693270 h 2205317"/>
                    <a:gd name="connsiteX7" fmla="*/ 802819 w 2936419"/>
                    <a:gd name="connsiteY7" fmla="*/ 525929 h 2205317"/>
                    <a:gd name="connsiteX8" fmla="*/ 898442 w 2936419"/>
                    <a:gd name="connsiteY8" fmla="*/ 394447 h 2205317"/>
                    <a:gd name="connsiteX9" fmla="*/ 1029925 w 2936419"/>
                    <a:gd name="connsiteY9" fmla="*/ 251012 h 2205317"/>
                    <a:gd name="connsiteX10" fmla="*/ 1233125 w 2936419"/>
                    <a:gd name="connsiteY10" fmla="*/ 119529 h 2205317"/>
                    <a:gd name="connsiteX11" fmla="*/ 1412419 w 2936419"/>
                    <a:gd name="connsiteY11" fmla="*/ 53788 h 2205317"/>
                    <a:gd name="connsiteX12" fmla="*/ 1609642 w 2936419"/>
                    <a:gd name="connsiteY12" fmla="*/ 11953 h 2205317"/>
                    <a:gd name="connsiteX13" fmla="*/ 1788936 w 2936419"/>
                    <a:gd name="connsiteY13" fmla="*/ 0 h 2205317"/>
                    <a:gd name="connsiteX14" fmla="*/ 1998113 w 2936419"/>
                    <a:gd name="connsiteY14" fmla="*/ 35859 h 2205317"/>
                    <a:gd name="connsiteX15" fmla="*/ 2177407 w 2936419"/>
                    <a:gd name="connsiteY15" fmla="*/ 95623 h 2205317"/>
                    <a:gd name="connsiteX16" fmla="*/ 2332795 w 2936419"/>
                    <a:gd name="connsiteY16" fmla="*/ 191247 h 2205317"/>
                    <a:gd name="connsiteX17" fmla="*/ 2494160 w 2936419"/>
                    <a:gd name="connsiteY17" fmla="*/ 322729 h 2205317"/>
                    <a:gd name="connsiteX18" fmla="*/ 2589784 w 2936419"/>
                    <a:gd name="connsiteY18" fmla="*/ 430306 h 2205317"/>
                    <a:gd name="connsiteX19" fmla="*/ 2679431 w 2936419"/>
                    <a:gd name="connsiteY19" fmla="*/ 603623 h 2205317"/>
                    <a:gd name="connsiteX20" fmla="*/ 2739195 w 2936419"/>
                    <a:gd name="connsiteY20" fmla="*/ 717176 h 2205317"/>
                    <a:gd name="connsiteX21" fmla="*/ 2769078 w 2936419"/>
                    <a:gd name="connsiteY21" fmla="*/ 818776 h 2205317"/>
                    <a:gd name="connsiteX22" fmla="*/ 2810913 w 2936419"/>
                    <a:gd name="connsiteY22" fmla="*/ 854635 h 2205317"/>
                    <a:gd name="connsiteX23" fmla="*/ 2846772 w 2936419"/>
                    <a:gd name="connsiteY23" fmla="*/ 866588 h 2205317"/>
                    <a:gd name="connsiteX24" fmla="*/ 2888607 w 2936419"/>
                    <a:gd name="connsiteY24" fmla="*/ 872564 h 2205317"/>
                    <a:gd name="connsiteX25" fmla="*/ 2936419 w 2936419"/>
                    <a:gd name="connsiteY25" fmla="*/ 878541 h 2205317"/>
                    <a:gd name="connsiteX26" fmla="*/ 2936419 w 2936419"/>
                    <a:gd name="connsiteY26" fmla="*/ 1093694 h 2205317"/>
                    <a:gd name="connsiteX27" fmla="*/ 2798960 w 2936419"/>
                    <a:gd name="connsiteY27" fmla="*/ 1093694 h 2205317"/>
                    <a:gd name="connsiteX28" fmla="*/ 2804936 w 2936419"/>
                    <a:gd name="connsiteY28" fmla="*/ 1643529 h 2205317"/>
                    <a:gd name="connsiteX29" fmla="*/ 2524042 w 2936419"/>
                    <a:gd name="connsiteY29" fmla="*/ 1655482 h 2205317"/>
                    <a:gd name="connsiteX30" fmla="*/ 2518066 w 2936419"/>
                    <a:gd name="connsiteY30" fmla="*/ 1362635 h 2205317"/>
                    <a:gd name="connsiteX31" fmla="*/ 2506113 w 2936419"/>
                    <a:gd name="connsiteY31" fmla="*/ 1075764 h 2205317"/>
                    <a:gd name="connsiteX32" fmla="*/ 2500136 w 2936419"/>
                    <a:gd name="connsiteY32" fmla="*/ 890494 h 2205317"/>
                    <a:gd name="connsiteX33" fmla="*/ 2422442 w 2936419"/>
                    <a:gd name="connsiteY33" fmla="*/ 687294 h 2205317"/>
                    <a:gd name="connsiteX34" fmla="*/ 2350725 w 2936419"/>
                    <a:gd name="connsiteY34" fmla="*/ 573741 h 2205317"/>
                    <a:gd name="connsiteX35" fmla="*/ 2183384 w 2936419"/>
                    <a:gd name="connsiteY35" fmla="*/ 400423 h 2205317"/>
                    <a:gd name="connsiteX36" fmla="*/ 2027995 w 2936419"/>
                    <a:gd name="connsiteY36" fmla="*/ 328706 h 2205317"/>
                    <a:gd name="connsiteX37" fmla="*/ 1830772 w 2936419"/>
                    <a:gd name="connsiteY37" fmla="*/ 274917 h 2205317"/>
                    <a:gd name="connsiteX38" fmla="*/ 1675384 w 2936419"/>
                    <a:gd name="connsiteY38" fmla="*/ 286870 h 2205317"/>
                    <a:gd name="connsiteX39" fmla="*/ 1514019 w 2936419"/>
                    <a:gd name="connsiteY39" fmla="*/ 304800 h 2205317"/>
                    <a:gd name="connsiteX40" fmla="*/ 1352654 w 2936419"/>
                    <a:gd name="connsiteY40" fmla="*/ 370541 h 2205317"/>
                    <a:gd name="connsiteX41" fmla="*/ 1203242 w 2936419"/>
                    <a:gd name="connsiteY41" fmla="*/ 478117 h 2205317"/>
                    <a:gd name="connsiteX42" fmla="*/ 1083713 w 2936419"/>
                    <a:gd name="connsiteY42" fmla="*/ 615576 h 2205317"/>
                    <a:gd name="connsiteX43" fmla="*/ 1006019 w 2936419"/>
                    <a:gd name="connsiteY43" fmla="*/ 759012 h 2205317"/>
                    <a:gd name="connsiteX44" fmla="*/ 952231 w 2936419"/>
                    <a:gd name="connsiteY44" fmla="*/ 950259 h 2205317"/>
                    <a:gd name="connsiteX45" fmla="*/ 946254 w 2936419"/>
                    <a:gd name="connsiteY45" fmla="*/ 1123576 h 2205317"/>
                    <a:gd name="connsiteX46" fmla="*/ 988089 w 2936419"/>
                    <a:gd name="connsiteY46" fmla="*/ 1272988 h 2205317"/>
                    <a:gd name="connsiteX47" fmla="*/ 1041878 w 2936419"/>
                    <a:gd name="connsiteY47" fmla="*/ 1410447 h 2205317"/>
                    <a:gd name="connsiteX48" fmla="*/ 1089689 w 2936419"/>
                    <a:gd name="connsiteY48" fmla="*/ 1518023 h 2205317"/>
                    <a:gd name="connsiteX49" fmla="*/ 1131525 w 2936419"/>
                    <a:gd name="connsiteY49" fmla="*/ 1631576 h 2205317"/>
                    <a:gd name="connsiteX50" fmla="*/ 1185313 w 2936419"/>
                    <a:gd name="connsiteY50" fmla="*/ 1780988 h 2205317"/>
                    <a:gd name="connsiteX51" fmla="*/ 1239101 w 2936419"/>
                    <a:gd name="connsiteY51" fmla="*/ 2008094 h 2205317"/>
                    <a:gd name="connsiteX52" fmla="*/ 1233125 w 2936419"/>
                    <a:gd name="connsiteY52" fmla="*/ 2205317 h 2205317"/>
                    <a:gd name="connsiteX53" fmla="*/ 252513 w 2936419"/>
                    <a:gd name="connsiteY53" fmla="*/ 1691161 h 2205317"/>
                    <a:gd name="connsiteX54" fmla="*/ 43807 w 2936419"/>
                    <a:gd name="connsiteY54" fmla="*/ 1505910 h 2205317"/>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2008094"/>
                    <a:gd name="connsiteX1" fmla="*/ 527901 w 2936419"/>
                    <a:gd name="connsiteY1" fmla="*/ 1494117 h 2008094"/>
                    <a:gd name="connsiteX2" fmla="*/ 521925 w 2936419"/>
                    <a:gd name="connsiteY2" fmla="*/ 1380564 h 2008094"/>
                    <a:gd name="connsiteX3" fmla="*/ 665360 w 2936419"/>
                    <a:gd name="connsiteY3" fmla="*/ 1380564 h 2008094"/>
                    <a:gd name="connsiteX4" fmla="*/ 659384 w 2936419"/>
                    <a:gd name="connsiteY4" fmla="*/ 1081741 h 2008094"/>
                    <a:gd name="connsiteX5" fmla="*/ 689266 w 2936419"/>
                    <a:gd name="connsiteY5" fmla="*/ 902447 h 2008094"/>
                    <a:gd name="connsiteX6" fmla="*/ 725125 w 2936419"/>
                    <a:gd name="connsiteY6" fmla="*/ 693270 h 2008094"/>
                    <a:gd name="connsiteX7" fmla="*/ 802819 w 2936419"/>
                    <a:gd name="connsiteY7" fmla="*/ 525929 h 2008094"/>
                    <a:gd name="connsiteX8" fmla="*/ 898442 w 2936419"/>
                    <a:gd name="connsiteY8" fmla="*/ 394447 h 2008094"/>
                    <a:gd name="connsiteX9" fmla="*/ 1029925 w 2936419"/>
                    <a:gd name="connsiteY9" fmla="*/ 251012 h 2008094"/>
                    <a:gd name="connsiteX10" fmla="*/ 1233125 w 2936419"/>
                    <a:gd name="connsiteY10" fmla="*/ 119529 h 2008094"/>
                    <a:gd name="connsiteX11" fmla="*/ 1412419 w 2936419"/>
                    <a:gd name="connsiteY11" fmla="*/ 53788 h 2008094"/>
                    <a:gd name="connsiteX12" fmla="*/ 1609642 w 2936419"/>
                    <a:gd name="connsiteY12" fmla="*/ 11953 h 2008094"/>
                    <a:gd name="connsiteX13" fmla="*/ 1788936 w 2936419"/>
                    <a:gd name="connsiteY13" fmla="*/ 0 h 2008094"/>
                    <a:gd name="connsiteX14" fmla="*/ 1998113 w 2936419"/>
                    <a:gd name="connsiteY14" fmla="*/ 35859 h 2008094"/>
                    <a:gd name="connsiteX15" fmla="*/ 2177407 w 2936419"/>
                    <a:gd name="connsiteY15" fmla="*/ 95623 h 2008094"/>
                    <a:gd name="connsiteX16" fmla="*/ 2332795 w 2936419"/>
                    <a:gd name="connsiteY16" fmla="*/ 191247 h 2008094"/>
                    <a:gd name="connsiteX17" fmla="*/ 2494160 w 2936419"/>
                    <a:gd name="connsiteY17" fmla="*/ 322729 h 2008094"/>
                    <a:gd name="connsiteX18" fmla="*/ 2589784 w 2936419"/>
                    <a:gd name="connsiteY18" fmla="*/ 430306 h 2008094"/>
                    <a:gd name="connsiteX19" fmla="*/ 2679431 w 2936419"/>
                    <a:gd name="connsiteY19" fmla="*/ 603623 h 2008094"/>
                    <a:gd name="connsiteX20" fmla="*/ 2739195 w 2936419"/>
                    <a:gd name="connsiteY20" fmla="*/ 717176 h 2008094"/>
                    <a:gd name="connsiteX21" fmla="*/ 2769078 w 2936419"/>
                    <a:gd name="connsiteY21" fmla="*/ 818776 h 2008094"/>
                    <a:gd name="connsiteX22" fmla="*/ 2810913 w 2936419"/>
                    <a:gd name="connsiteY22" fmla="*/ 854635 h 2008094"/>
                    <a:gd name="connsiteX23" fmla="*/ 2846772 w 2936419"/>
                    <a:gd name="connsiteY23" fmla="*/ 866588 h 2008094"/>
                    <a:gd name="connsiteX24" fmla="*/ 2888607 w 2936419"/>
                    <a:gd name="connsiteY24" fmla="*/ 872564 h 2008094"/>
                    <a:gd name="connsiteX25" fmla="*/ 2936419 w 2936419"/>
                    <a:gd name="connsiteY25" fmla="*/ 878541 h 2008094"/>
                    <a:gd name="connsiteX26" fmla="*/ 2936419 w 2936419"/>
                    <a:gd name="connsiteY26" fmla="*/ 1093694 h 2008094"/>
                    <a:gd name="connsiteX27" fmla="*/ 2798960 w 2936419"/>
                    <a:gd name="connsiteY27" fmla="*/ 1093694 h 2008094"/>
                    <a:gd name="connsiteX28" fmla="*/ 2804936 w 2936419"/>
                    <a:gd name="connsiteY28" fmla="*/ 1643529 h 2008094"/>
                    <a:gd name="connsiteX29" fmla="*/ 2524042 w 2936419"/>
                    <a:gd name="connsiteY29" fmla="*/ 1655482 h 2008094"/>
                    <a:gd name="connsiteX30" fmla="*/ 2518066 w 2936419"/>
                    <a:gd name="connsiteY30" fmla="*/ 1362635 h 2008094"/>
                    <a:gd name="connsiteX31" fmla="*/ 2506113 w 2936419"/>
                    <a:gd name="connsiteY31" fmla="*/ 1075764 h 2008094"/>
                    <a:gd name="connsiteX32" fmla="*/ 2500136 w 2936419"/>
                    <a:gd name="connsiteY32" fmla="*/ 890494 h 2008094"/>
                    <a:gd name="connsiteX33" fmla="*/ 2422442 w 2936419"/>
                    <a:gd name="connsiteY33" fmla="*/ 687294 h 2008094"/>
                    <a:gd name="connsiteX34" fmla="*/ 2350725 w 2936419"/>
                    <a:gd name="connsiteY34" fmla="*/ 573741 h 2008094"/>
                    <a:gd name="connsiteX35" fmla="*/ 2183384 w 2936419"/>
                    <a:gd name="connsiteY35" fmla="*/ 400423 h 2008094"/>
                    <a:gd name="connsiteX36" fmla="*/ 2027995 w 2936419"/>
                    <a:gd name="connsiteY36" fmla="*/ 328706 h 2008094"/>
                    <a:gd name="connsiteX37" fmla="*/ 1830772 w 2936419"/>
                    <a:gd name="connsiteY37" fmla="*/ 274917 h 2008094"/>
                    <a:gd name="connsiteX38" fmla="*/ 1675384 w 2936419"/>
                    <a:gd name="connsiteY38" fmla="*/ 286870 h 2008094"/>
                    <a:gd name="connsiteX39" fmla="*/ 1514019 w 2936419"/>
                    <a:gd name="connsiteY39" fmla="*/ 304800 h 2008094"/>
                    <a:gd name="connsiteX40" fmla="*/ 1352654 w 2936419"/>
                    <a:gd name="connsiteY40" fmla="*/ 370541 h 2008094"/>
                    <a:gd name="connsiteX41" fmla="*/ 1203242 w 2936419"/>
                    <a:gd name="connsiteY41" fmla="*/ 478117 h 2008094"/>
                    <a:gd name="connsiteX42" fmla="*/ 1083713 w 2936419"/>
                    <a:gd name="connsiteY42" fmla="*/ 615576 h 2008094"/>
                    <a:gd name="connsiteX43" fmla="*/ 1006019 w 2936419"/>
                    <a:gd name="connsiteY43" fmla="*/ 759012 h 2008094"/>
                    <a:gd name="connsiteX44" fmla="*/ 952231 w 2936419"/>
                    <a:gd name="connsiteY44" fmla="*/ 950259 h 2008094"/>
                    <a:gd name="connsiteX45" fmla="*/ 946254 w 2936419"/>
                    <a:gd name="connsiteY45" fmla="*/ 1123576 h 2008094"/>
                    <a:gd name="connsiteX46" fmla="*/ 988089 w 2936419"/>
                    <a:gd name="connsiteY46" fmla="*/ 1272988 h 2008094"/>
                    <a:gd name="connsiteX47" fmla="*/ 1041878 w 2936419"/>
                    <a:gd name="connsiteY47" fmla="*/ 1410447 h 2008094"/>
                    <a:gd name="connsiteX48" fmla="*/ 1089689 w 2936419"/>
                    <a:gd name="connsiteY48" fmla="*/ 1518023 h 2008094"/>
                    <a:gd name="connsiteX49" fmla="*/ 1131525 w 2936419"/>
                    <a:gd name="connsiteY49" fmla="*/ 1631576 h 2008094"/>
                    <a:gd name="connsiteX50" fmla="*/ 1185313 w 2936419"/>
                    <a:gd name="connsiteY50" fmla="*/ 1780988 h 2008094"/>
                    <a:gd name="connsiteX51" fmla="*/ 1239101 w 2936419"/>
                    <a:gd name="connsiteY51" fmla="*/ 2008094 h 2008094"/>
                    <a:gd name="connsiteX52" fmla="*/ 766932 w 2936419"/>
                    <a:gd name="connsiteY52" fmla="*/ 1703158 h 2008094"/>
                    <a:gd name="connsiteX53" fmla="*/ 252513 w 2936419"/>
                    <a:gd name="connsiteY53" fmla="*/ 1691161 h 2008094"/>
                    <a:gd name="connsiteX54" fmla="*/ 43807 w 2936419"/>
                    <a:gd name="connsiteY54" fmla="*/ 1505910 h 2008094"/>
                    <a:gd name="connsiteX0" fmla="*/ 43807 w 2936419"/>
                    <a:gd name="connsiteY0" fmla="*/ 1500094 h 1780988"/>
                    <a:gd name="connsiteX1" fmla="*/ 527901 w 2936419"/>
                    <a:gd name="connsiteY1" fmla="*/ 1494117 h 1780988"/>
                    <a:gd name="connsiteX2" fmla="*/ 521925 w 2936419"/>
                    <a:gd name="connsiteY2" fmla="*/ 1380564 h 1780988"/>
                    <a:gd name="connsiteX3" fmla="*/ 665360 w 2936419"/>
                    <a:gd name="connsiteY3" fmla="*/ 1380564 h 1780988"/>
                    <a:gd name="connsiteX4" fmla="*/ 659384 w 2936419"/>
                    <a:gd name="connsiteY4" fmla="*/ 1081741 h 1780988"/>
                    <a:gd name="connsiteX5" fmla="*/ 689266 w 2936419"/>
                    <a:gd name="connsiteY5" fmla="*/ 902447 h 1780988"/>
                    <a:gd name="connsiteX6" fmla="*/ 725125 w 2936419"/>
                    <a:gd name="connsiteY6" fmla="*/ 693270 h 1780988"/>
                    <a:gd name="connsiteX7" fmla="*/ 802819 w 2936419"/>
                    <a:gd name="connsiteY7" fmla="*/ 525929 h 1780988"/>
                    <a:gd name="connsiteX8" fmla="*/ 898442 w 2936419"/>
                    <a:gd name="connsiteY8" fmla="*/ 394447 h 1780988"/>
                    <a:gd name="connsiteX9" fmla="*/ 1029925 w 2936419"/>
                    <a:gd name="connsiteY9" fmla="*/ 251012 h 1780988"/>
                    <a:gd name="connsiteX10" fmla="*/ 1233125 w 2936419"/>
                    <a:gd name="connsiteY10" fmla="*/ 119529 h 1780988"/>
                    <a:gd name="connsiteX11" fmla="*/ 1412419 w 2936419"/>
                    <a:gd name="connsiteY11" fmla="*/ 53788 h 1780988"/>
                    <a:gd name="connsiteX12" fmla="*/ 1609642 w 2936419"/>
                    <a:gd name="connsiteY12" fmla="*/ 11953 h 1780988"/>
                    <a:gd name="connsiteX13" fmla="*/ 1788936 w 2936419"/>
                    <a:gd name="connsiteY13" fmla="*/ 0 h 1780988"/>
                    <a:gd name="connsiteX14" fmla="*/ 1998113 w 2936419"/>
                    <a:gd name="connsiteY14" fmla="*/ 35859 h 1780988"/>
                    <a:gd name="connsiteX15" fmla="*/ 2177407 w 2936419"/>
                    <a:gd name="connsiteY15" fmla="*/ 95623 h 1780988"/>
                    <a:gd name="connsiteX16" fmla="*/ 2332795 w 2936419"/>
                    <a:gd name="connsiteY16" fmla="*/ 191247 h 1780988"/>
                    <a:gd name="connsiteX17" fmla="*/ 2494160 w 2936419"/>
                    <a:gd name="connsiteY17" fmla="*/ 322729 h 1780988"/>
                    <a:gd name="connsiteX18" fmla="*/ 2589784 w 2936419"/>
                    <a:gd name="connsiteY18" fmla="*/ 430306 h 1780988"/>
                    <a:gd name="connsiteX19" fmla="*/ 2679431 w 2936419"/>
                    <a:gd name="connsiteY19" fmla="*/ 603623 h 1780988"/>
                    <a:gd name="connsiteX20" fmla="*/ 2739195 w 2936419"/>
                    <a:gd name="connsiteY20" fmla="*/ 717176 h 1780988"/>
                    <a:gd name="connsiteX21" fmla="*/ 2769078 w 2936419"/>
                    <a:gd name="connsiteY21" fmla="*/ 818776 h 1780988"/>
                    <a:gd name="connsiteX22" fmla="*/ 2810913 w 2936419"/>
                    <a:gd name="connsiteY22" fmla="*/ 854635 h 1780988"/>
                    <a:gd name="connsiteX23" fmla="*/ 2846772 w 2936419"/>
                    <a:gd name="connsiteY23" fmla="*/ 866588 h 1780988"/>
                    <a:gd name="connsiteX24" fmla="*/ 2888607 w 2936419"/>
                    <a:gd name="connsiteY24" fmla="*/ 872564 h 1780988"/>
                    <a:gd name="connsiteX25" fmla="*/ 2936419 w 2936419"/>
                    <a:gd name="connsiteY25" fmla="*/ 878541 h 1780988"/>
                    <a:gd name="connsiteX26" fmla="*/ 2936419 w 2936419"/>
                    <a:gd name="connsiteY26" fmla="*/ 1093694 h 1780988"/>
                    <a:gd name="connsiteX27" fmla="*/ 2798960 w 2936419"/>
                    <a:gd name="connsiteY27" fmla="*/ 1093694 h 1780988"/>
                    <a:gd name="connsiteX28" fmla="*/ 2804936 w 2936419"/>
                    <a:gd name="connsiteY28" fmla="*/ 1643529 h 1780988"/>
                    <a:gd name="connsiteX29" fmla="*/ 2524042 w 2936419"/>
                    <a:gd name="connsiteY29" fmla="*/ 1655482 h 1780988"/>
                    <a:gd name="connsiteX30" fmla="*/ 2518066 w 2936419"/>
                    <a:gd name="connsiteY30" fmla="*/ 1362635 h 1780988"/>
                    <a:gd name="connsiteX31" fmla="*/ 2506113 w 2936419"/>
                    <a:gd name="connsiteY31" fmla="*/ 1075764 h 1780988"/>
                    <a:gd name="connsiteX32" fmla="*/ 2500136 w 2936419"/>
                    <a:gd name="connsiteY32" fmla="*/ 890494 h 1780988"/>
                    <a:gd name="connsiteX33" fmla="*/ 2422442 w 2936419"/>
                    <a:gd name="connsiteY33" fmla="*/ 687294 h 1780988"/>
                    <a:gd name="connsiteX34" fmla="*/ 2350725 w 2936419"/>
                    <a:gd name="connsiteY34" fmla="*/ 573741 h 1780988"/>
                    <a:gd name="connsiteX35" fmla="*/ 2183384 w 2936419"/>
                    <a:gd name="connsiteY35" fmla="*/ 400423 h 1780988"/>
                    <a:gd name="connsiteX36" fmla="*/ 2027995 w 2936419"/>
                    <a:gd name="connsiteY36" fmla="*/ 328706 h 1780988"/>
                    <a:gd name="connsiteX37" fmla="*/ 1830772 w 2936419"/>
                    <a:gd name="connsiteY37" fmla="*/ 274917 h 1780988"/>
                    <a:gd name="connsiteX38" fmla="*/ 1675384 w 2936419"/>
                    <a:gd name="connsiteY38" fmla="*/ 286870 h 1780988"/>
                    <a:gd name="connsiteX39" fmla="*/ 1514019 w 2936419"/>
                    <a:gd name="connsiteY39" fmla="*/ 304800 h 1780988"/>
                    <a:gd name="connsiteX40" fmla="*/ 1352654 w 2936419"/>
                    <a:gd name="connsiteY40" fmla="*/ 370541 h 1780988"/>
                    <a:gd name="connsiteX41" fmla="*/ 1203242 w 2936419"/>
                    <a:gd name="connsiteY41" fmla="*/ 478117 h 1780988"/>
                    <a:gd name="connsiteX42" fmla="*/ 1083713 w 2936419"/>
                    <a:gd name="connsiteY42" fmla="*/ 615576 h 1780988"/>
                    <a:gd name="connsiteX43" fmla="*/ 1006019 w 2936419"/>
                    <a:gd name="connsiteY43" fmla="*/ 759012 h 1780988"/>
                    <a:gd name="connsiteX44" fmla="*/ 952231 w 2936419"/>
                    <a:gd name="connsiteY44" fmla="*/ 950259 h 1780988"/>
                    <a:gd name="connsiteX45" fmla="*/ 946254 w 2936419"/>
                    <a:gd name="connsiteY45" fmla="*/ 1123576 h 1780988"/>
                    <a:gd name="connsiteX46" fmla="*/ 988089 w 2936419"/>
                    <a:gd name="connsiteY46" fmla="*/ 1272988 h 1780988"/>
                    <a:gd name="connsiteX47" fmla="*/ 1041878 w 2936419"/>
                    <a:gd name="connsiteY47" fmla="*/ 1410447 h 1780988"/>
                    <a:gd name="connsiteX48" fmla="*/ 1089689 w 2936419"/>
                    <a:gd name="connsiteY48" fmla="*/ 1518023 h 1780988"/>
                    <a:gd name="connsiteX49" fmla="*/ 1131525 w 2936419"/>
                    <a:gd name="connsiteY49" fmla="*/ 1631576 h 1780988"/>
                    <a:gd name="connsiteX50" fmla="*/ 1185313 w 2936419"/>
                    <a:gd name="connsiteY50" fmla="*/ 1780988 h 1780988"/>
                    <a:gd name="connsiteX51" fmla="*/ 1065774 w 2936419"/>
                    <a:gd name="connsiteY51" fmla="*/ 1709238 h 1780988"/>
                    <a:gd name="connsiteX52" fmla="*/ 766932 w 2936419"/>
                    <a:gd name="connsiteY52" fmla="*/ 1703158 h 1780988"/>
                    <a:gd name="connsiteX53" fmla="*/ 252513 w 2936419"/>
                    <a:gd name="connsiteY53" fmla="*/ 1691161 h 1780988"/>
                    <a:gd name="connsiteX54" fmla="*/ 43807 w 2936419"/>
                    <a:gd name="connsiteY54" fmla="*/ 1505910 h 1780988"/>
                    <a:gd name="connsiteX0" fmla="*/ 43807 w 2936419"/>
                    <a:gd name="connsiteY0" fmla="*/ 1500094 h 1715230"/>
                    <a:gd name="connsiteX1" fmla="*/ 527901 w 2936419"/>
                    <a:gd name="connsiteY1" fmla="*/ 1494117 h 1715230"/>
                    <a:gd name="connsiteX2" fmla="*/ 521925 w 2936419"/>
                    <a:gd name="connsiteY2" fmla="*/ 1380564 h 1715230"/>
                    <a:gd name="connsiteX3" fmla="*/ 665360 w 2936419"/>
                    <a:gd name="connsiteY3" fmla="*/ 1380564 h 1715230"/>
                    <a:gd name="connsiteX4" fmla="*/ 659384 w 2936419"/>
                    <a:gd name="connsiteY4" fmla="*/ 1081741 h 1715230"/>
                    <a:gd name="connsiteX5" fmla="*/ 689266 w 2936419"/>
                    <a:gd name="connsiteY5" fmla="*/ 902447 h 1715230"/>
                    <a:gd name="connsiteX6" fmla="*/ 725125 w 2936419"/>
                    <a:gd name="connsiteY6" fmla="*/ 693270 h 1715230"/>
                    <a:gd name="connsiteX7" fmla="*/ 802819 w 2936419"/>
                    <a:gd name="connsiteY7" fmla="*/ 525929 h 1715230"/>
                    <a:gd name="connsiteX8" fmla="*/ 898442 w 2936419"/>
                    <a:gd name="connsiteY8" fmla="*/ 394447 h 1715230"/>
                    <a:gd name="connsiteX9" fmla="*/ 1029925 w 2936419"/>
                    <a:gd name="connsiteY9" fmla="*/ 251012 h 1715230"/>
                    <a:gd name="connsiteX10" fmla="*/ 1233125 w 2936419"/>
                    <a:gd name="connsiteY10" fmla="*/ 119529 h 1715230"/>
                    <a:gd name="connsiteX11" fmla="*/ 1412419 w 2936419"/>
                    <a:gd name="connsiteY11" fmla="*/ 53788 h 1715230"/>
                    <a:gd name="connsiteX12" fmla="*/ 1609642 w 2936419"/>
                    <a:gd name="connsiteY12" fmla="*/ 11953 h 1715230"/>
                    <a:gd name="connsiteX13" fmla="*/ 1788936 w 2936419"/>
                    <a:gd name="connsiteY13" fmla="*/ 0 h 1715230"/>
                    <a:gd name="connsiteX14" fmla="*/ 1998113 w 2936419"/>
                    <a:gd name="connsiteY14" fmla="*/ 35859 h 1715230"/>
                    <a:gd name="connsiteX15" fmla="*/ 2177407 w 2936419"/>
                    <a:gd name="connsiteY15" fmla="*/ 95623 h 1715230"/>
                    <a:gd name="connsiteX16" fmla="*/ 2332795 w 2936419"/>
                    <a:gd name="connsiteY16" fmla="*/ 191247 h 1715230"/>
                    <a:gd name="connsiteX17" fmla="*/ 2494160 w 2936419"/>
                    <a:gd name="connsiteY17" fmla="*/ 322729 h 1715230"/>
                    <a:gd name="connsiteX18" fmla="*/ 2589784 w 2936419"/>
                    <a:gd name="connsiteY18" fmla="*/ 430306 h 1715230"/>
                    <a:gd name="connsiteX19" fmla="*/ 2679431 w 2936419"/>
                    <a:gd name="connsiteY19" fmla="*/ 603623 h 1715230"/>
                    <a:gd name="connsiteX20" fmla="*/ 2739195 w 2936419"/>
                    <a:gd name="connsiteY20" fmla="*/ 717176 h 1715230"/>
                    <a:gd name="connsiteX21" fmla="*/ 2769078 w 2936419"/>
                    <a:gd name="connsiteY21" fmla="*/ 818776 h 1715230"/>
                    <a:gd name="connsiteX22" fmla="*/ 2810913 w 2936419"/>
                    <a:gd name="connsiteY22" fmla="*/ 854635 h 1715230"/>
                    <a:gd name="connsiteX23" fmla="*/ 2846772 w 2936419"/>
                    <a:gd name="connsiteY23" fmla="*/ 866588 h 1715230"/>
                    <a:gd name="connsiteX24" fmla="*/ 2888607 w 2936419"/>
                    <a:gd name="connsiteY24" fmla="*/ 872564 h 1715230"/>
                    <a:gd name="connsiteX25" fmla="*/ 2936419 w 2936419"/>
                    <a:gd name="connsiteY25" fmla="*/ 878541 h 1715230"/>
                    <a:gd name="connsiteX26" fmla="*/ 2936419 w 2936419"/>
                    <a:gd name="connsiteY26" fmla="*/ 1093694 h 1715230"/>
                    <a:gd name="connsiteX27" fmla="*/ 2798960 w 2936419"/>
                    <a:gd name="connsiteY27" fmla="*/ 1093694 h 1715230"/>
                    <a:gd name="connsiteX28" fmla="*/ 2804936 w 2936419"/>
                    <a:gd name="connsiteY28" fmla="*/ 1643529 h 1715230"/>
                    <a:gd name="connsiteX29" fmla="*/ 2524042 w 2936419"/>
                    <a:gd name="connsiteY29" fmla="*/ 1655482 h 1715230"/>
                    <a:gd name="connsiteX30" fmla="*/ 2518066 w 2936419"/>
                    <a:gd name="connsiteY30" fmla="*/ 1362635 h 1715230"/>
                    <a:gd name="connsiteX31" fmla="*/ 2506113 w 2936419"/>
                    <a:gd name="connsiteY31" fmla="*/ 1075764 h 1715230"/>
                    <a:gd name="connsiteX32" fmla="*/ 2500136 w 2936419"/>
                    <a:gd name="connsiteY32" fmla="*/ 890494 h 1715230"/>
                    <a:gd name="connsiteX33" fmla="*/ 2422442 w 2936419"/>
                    <a:gd name="connsiteY33" fmla="*/ 687294 h 1715230"/>
                    <a:gd name="connsiteX34" fmla="*/ 2350725 w 2936419"/>
                    <a:gd name="connsiteY34" fmla="*/ 573741 h 1715230"/>
                    <a:gd name="connsiteX35" fmla="*/ 2183384 w 2936419"/>
                    <a:gd name="connsiteY35" fmla="*/ 400423 h 1715230"/>
                    <a:gd name="connsiteX36" fmla="*/ 2027995 w 2936419"/>
                    <a:gd name="connsiteY36" fmla="*/ 328706 h 1715230"/>
                    <a:gd name="connsiteX37" fmla="*/ 1830772 w 2936419"/>
                    <a:gd name="connsiteY37" fmla="*/ 274917 h 1715230"/>
                    <a:gd name="connsiteX38" fmla="*/ 1675384 w 2936419"/>
                    <a:gd name="connsiteY38" fmla="*/ 286870 h 1715230"/>
                    <a:gd name="connsiteX39" fmla="*/ 1514019 w 2936419"/>
                    <a:gd name="connsiteY39" fmla="*/ 304800 h 1715230"/>
                    <a:gd name="connsiteX40" fmla="*/ 1352654 w 2936419"/>
                    <a:gd name="connsiteY40" fmla="*/ 370541 h 1715230"/>
                    <a:gd name="connsiteX41" fmla="*/ 1203242 w 2936419"/>
                    <a:gd name="connsiteY41" fmla="*/ 478117 h 1715230"/>
                    <a:gd name="connsiteX42" fmla="*/ 1083713 w 2936419"/>
                    <a:gd name="connsiteY42" fmla="*/ 615576 h 1715230"/>
                    <a:gd name="connsiteX43" fmla="*/ 1006019 w 2936419"/>
                    <a:gd name="connsiteY43" fmla="*/ 759012 h 1715230"/>
                    <a:gd name="connsiteX44" fmla="*/ 952231 w 2936419"/>
                    <a:gd name="connsiteY44" fmla="*/ 950259 h 1715230"/>
                    <a:gd name="connsiteX45" fmla="*/ 946254 w 2936419"/>
                    <a:gd name="connsiteY45" fmla="*/ 1123576 h 1715230"/>
                    <a:gd name="connsiteX46" fmla="*/ 988089 w 2936419"/>
                    <a:gd name="connsiteY46" fmla="*/ 1272988 h 1715230"/>
                    <a:gd name="connsiteX47" fmla="*/ 1041878 w 2936419"/>
                    <a:gd name="connsiteY47" fmla="*/ 1410447 h 1715230"/>
                    <a:gd name="connsiteX48" fmla="*/ 1089689 w 2936419"/>
                    <a:gd name="connsiteY48" fmla="*/ 1518023 h 1715230"/>
                    <a:gd name="connsiteX49" fmla="*/ 1131525 w 2936419"/>
                    <a:gd name="connsiteY49" fmla="*/ 1631576 h 1715230"/>
                    <a:gd name="connsiteX50" fmla="*/ 1161407 w 2936419"/>
                    <a:gd name="connsiteY50" fmla="*/ 1715230 h 1715230"/>
                    <a:gd name="connsiteX51" fmla="*/ 1065774 w 2936419"/>
                    <a:gd name="connsiteY51" fmla="*/ 1709238 h 1715230"/>
                    <a:gd name="connsiteX52" fmla="*/ 766932 w 2936419"/>
                    <a:gd name="connsiteY52" fmla="*/ 1703158 h 1715230"/>
                    <a:gd name="connsiteX53" fmla="*/ 252513 w 2936419"/>
                    <a:gd name="connsiteY53" fmla="*/ 1691161 h 1715230"/>
                    <a:gd name="connsiteX54" fmla="*/ 43807 w 2936419"/>
                    <a:gd name="connsiteY54" fmla="*/ 1505910 h 1715230"/>
                    <a:gd name="connsiteX0" fmla="*/ 1476 w 2894088"/>
                    <a:gd name="connsiteY0" fmla="*/ 1500094 h 1715230"/>
                    <a:gd name="connsiteX1" fmla="*/ 485570 w 2894088"/>
                    <a:gd name="connsiteY1" fmla="*/ 1494117 h 1715230"/>
                    <a:gd name="connsiteX2" fmla="*/ 479594 w 2894088"/>
                    <a:gd name="connsiteY2" fmla="*/ 1380564 h 1715230"/>
                    <a:gd name="connsiteX3" fmla="*/ 623029 w 2894088"/>
                    <a:gd name="connsiteY3" fmla="*/ 1380564 h 1715230"/>
                    <a:gd name="connsiteX4" fmla="*/ 617053 w 2894088"/>
                    <a:gd name="connsiteY4" fmla="*/ 1081741 h 1715230"/>
                    <a:gd name="connsiteX5" fmla="*/ 646935 w 2894088"/>
                    <a:gd name="connsiteY5" fmla="*/ 902447 h 1715230"/>
                    <a:gd name="connsiteX6" fmla="*/ 682794 w 2894088"/>
                    <a:gd name="connsiteY6" fmla="*/ 693270 h 1715230"/>
                    <a:gd name="connsiteX7" fmla="*/ 760488 w 2894088"/>
                    <a:gd name="connsiteY7" fmla="*/ 525929 h 1715230"/>
                    <a:gd name="connsiteX8" fmla="*/ 856111 w 2894088"/>
                    <a:gd name="connsiteY8" fmla="*/ 394447 h 1715230"/>
                    <a:gd name="connsiteX9" fmla="*/ 987594 w 2894088"/>
                    <a:gd name="connsiteY9" fmla="*/ 251012 h 1715230"/>
                    <a:gd name="connsiteX10" fmla="*/ 1190794 w 2894088"/>
                    <a:gd name="connsiteY10" fmla="*/ 119529 h 1715230"/>
                    <a:gd name="connsiteX11" fmla="*/ 1370088 w 2894088"/>
                    <a:gd name="connsiteY11" fmla="*/ 53788 h 1715230"/>
                    <a:gd name="connsiteX12" fmla="*/ 1567311 w 2894088"/>
                    <a:gd name="connsiteY12" fmla="*/ 11953 h 1715230"/>
                    <a:gd name="connsiteX13" fmla="*/ 1746605 w 2894088"/>
                    <a:gd name="connsiteY13" fmla="*/ 0 h 1715230"/>
                    <a:gd name="connsiteX14" fmla="*/ 1955782 w 2894088"/>
                    <a:gd name="connsiteY14" fmla="*/ 35859 h 1715230"/>
                    <a:gd name="connsiteX15" fmla="*/ 2135076 w 2894088"/>
                    <a:gd name="connsiteY15" fmla="*/ 95623 h 1715230"/>
                    <a:gd name="connsiteX16" fmla="*/ 2290464 w 2894088"/>
                    <a:gd name="connsiteY16" fmla="*/ 191247 h 1715230"/>
                    <a:gd name="connsiteX17" fmla="*/ 2451829 w 2894088"/>
                    <a:gd name="connsiteY17" fmla="*/ 322729 h 1715230"/>
                    <a:gd name="connsiteX18" fmla="*/ 2547453 w 2894088"/>
                    <a:gd name="connsiteY18" fmla="*/ 430306 h 1715230"/>
                    <a:gd name="connsiteX19" fmla="*/ 2637100 w 2894088"/>
                    <a:gd name="connsiteY19" fmla="*/ 603623 h 1715230"/>
                    <a:gd name="connsiteX20" fmla="*/ 2696864 w 2894088"/>
                    <a:gd name="connsiteY20" fmla="*/ 717176 h 1715230"/>
                    <a:gd name="connsiteX21" fmla="*/ 2726747 w 2894088"/>
                    <a:gd name="connsiteY21" fmla="*/ 818776 h 1715230"/>
                    <a:gd name="connsiteX22" fmla="*/ 2768582 w 2894088"/>
                    <a:gd name="connsiteY22" fmla="*/ 854635 h 1715230"/>
                    <a:gd name="connsiteX23" fmla="*/ 2804441 w 2894088"/>
                    <a:gd name="connsiteY23" fmla="*/ 866588 h 1715230"/>
                    <a:gd name="connsiteX24" fmla="*/ 2846276 w 2894088"/>
                    <a:gd name="connsiteY24" fmla="*/ 872564 h 1715230"/>
                    <a:gd name="connsiteX25" fmla="*/ 2894088 w 2894088"/>
                    <a:gd name="connsiteY25" fmla="*/ 878541 h 1715230"/>
                    <a:gd name="connsiteX26" fmla="*/ 2894088 w 2894088"/>
                    <a:gd name="connsiteY26" fmla="*/ 1093694 h 1715230"/>
                    <a:gd name="connsiteX27" fmla="*/ 2756629 w 2894088"/>
                    <a:gd name="connsiteY27" fmla="*/ 1093694 h 1715230"/>
                    <a:gd name="connsiteX28" fmla="*/ 2762605 w 2894088"/>
                    <a:gd name="connsiteY28" fmla="*/ 1643529 h 1715230"/>
                    <a:gd name="connsiteX29" fmla="*/ 2481711 w 2894088"/>
                    <a:gd name="connsiteY29" fmla="*/ 1655482 h 1715230"/>
                    <a:gd name="connsiteX30" fmla="*/ 2475735 w 2894088"/>
                    <a:gd name="connsiteY30" fmla="*/ 1362635 h 1715230"/>
                    <a:gd name="connsiteX31" fmla="*/ 2463782 w 2894088"/>
                    <a:gd name="connsiteY31" fmla="*/ 1075764 h 1715230"/>
                    <a:gd name="connsiteX32" fmla="*/ 2457805 w 2894088"/>
                    <a:gd name="connsiteY32" fmla="*/ 890494 h 1715230"/>
                    <a:gd name="connsiteX33" fmla="*/ 2380111 w 2894088"/>
                    <a:gd name="connsiteY33" fmla="*/ 687294 h 1715230"/>
                    <a:gd name="connsiteX34" fmla="*/ 2308394 w 2894088"/>
                    <a:gd name="connsiteY34" fmla="*/ 573741 h 1715230"/>
                    <a:gd name="connsiteX35" fmla="*/ 2141053 w 2894088"/>
                    <a:gd name="connsiteY35" fmla="*/ 400423 h 1715230"/>
                    <a:gd name="connsiteX36" fmla="*/ 1985664 w 2894088"/>
                    <a:gd name="connsiteY36" fmla="*/ 328706 h 1715230"/>
                    <a:gd name="connsiteX37" fmla="*/ 1788441 w 2894088"/>
                    <a:gd name="connsiteY37" fmla="*/ 274917 h 1715230"/>
                    <a:gd name="connsiteX38" fmla="*/ 1633053 w 2894088"/>
                    <a:gd name="connsiteY38" fmla="*/ 286870 h 1715230"/>
                    <a:gd name="connsiteX39" fmla="*/ 1471688 w 2894088"/>
                    <a:gd name="connsiteY39" fmla="*/ 304800 h 1715230"/>
                    <a:gd name="connsiteX40" fmla="*/ 1310323 w 2894088"/>
                    <a:gd name="connsiteY40" fmla="*/ 370541 h 1715230"/>
                    <a:gd name="connsiteX41" fmla="*/ 1160911 w 2894088"/>
                    <a:gd name="connsiteY41" fmla="*/ 478117 h 1715230"/>
                    <a:gd name="connsiteX42" fmla="*/ 1041382 w 2894088"/>
                    <a:gd name="connsiteY42" fmla="*/ 615576 h 1715230"/>
                    <a:gd name="connsiteX43" fmla="*/ 963688 w 2894088"/>
                    <a:gd name="connsiteY43" fmla="*/ 759012 h 1715230"/>
                    <a:gd name="connsiteX44" fmla="*/ 909900 w 2894088"/>
                    <a:gd name="connsiteY44" fmla="*/ 950259 h 1715230"/>
                    <a:gd name="connsiteX45" fmla="*/ 903923 w 2894088"/>
                    <a:gd name="connsiteY45" fmla="*/ 1123576 h 1715230"/>
                    <a:gd name="connsiteX46" fmla="*/ 945758 w 2894088"/>
                    <a:gd name="connsiteY46" fmla="*/ 1272988 h 1715230"/>
                    <a:gd name="connsiteX47" fmla="*/ 999547 w 2894088"/>
                    <a:gd name="connsiteY47" fmla="*/ 1410447 h 1715230"/>
                    <a:gd name="connsiteX48" fmla="*/ 1047358 w 2894088"/>
                    <a:gd name="connsiteY48" fmla="*/ 1518023 h 1715230"/>
                    <a:gd name="connsiteX49" fmla="*/ 1089194 w 2894088"/>
                    <a:gd name="connsiteY49" fmla="*/ 1631576 h 1715230"/>
                    <a:gd name="connsiteX50" fmla="*/ 1119076 w 2894088"/>
                    <a:gd name="connsiteY50" fmla="*/ 1715230 h 1715230"/>
                    <a:gd name="connsiteX51" fmla="*/ 1023443 w 2894088"/>
                    <a:gd name="connsiteY51" fmla="*/ 1709238 h 1715230"/>
                    <a:gd name="connsiteX52" fmla="*/ 724601 w 2894088"/>
                    <a:gd name="connsiteY52" fmla="*/ 1703158 h 1715230"/>
                    <a:gd name="connsiteX53" fmla="*/ 210182 w 2894088"/>
                    <a:gd name="connsiteY53" fmla="*/ 1691161 h 1715230"/>
                    <a:gd name="connsiteX54" fmla="*/ 35368 w 2894088"/>
                    <a:gd name="connsiteY54" fmla="*/ 1649597 h 1715230"/>
                    <a:gd name="connsiteX55" fmla="*/ 1476 w 2894088"/>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5230"/>
                    <a:gd name="connsiteX1" fmla="*/ 501618 w 2910136"/>
                    <a:gd name="connsiteY1" fmla="*/ 1494117 h 1715230"/>
                    <a:gd name="connsiteX2" fmla="*/ 495642 w 2910136"/>
                    <a:gd name="connsiteY2" fmla="*/ 1380564 h 1715230"/>
                    <a:gd name="connsiteX3" fmla="*/ 639077 w 2910136"/>
                    <a:gd name="connsiteY3" fmla="*/ 1380564 h 1715230"/>
                    <a:gd name="connsiteX4" fmla="*/ 633101 w 2910136"/>
                    <a:gd name="connsiteY4" fmla="*/ 1081741 h 1715230"/>
                    <a:gd name="connsiteX5" fmla="*/ 662983 w 2910136"/>
                    <a:gd name="connsiteY5" fmla="*/ 902447 h 1715230"/>
                    <a:gd name="connsiteX6" fmla="*/ 698842 w 2910136"/>
                    <a:gd name="connsiteY6" fmla="*/ 693270 h 1715230"/>
                    <a:gd name="connsiteX7" fmla="*/ 776536 w 2910136"/>
                    <a:gd name="connsiteY7" fmla="*/ 525929 h 1715230"/>
                    <a:gd name="connsiteX8" fmla="*/ 872159 w 2910136"/>
                    <a:gd name="connsiteY8" fmla="*/ 394447 h 1715230"/>
                    <a:gd name="connsiteX9" fmla="*/ 1003642 w 2910136"/>
                    <a:gd name="connsiteY9" fmla="*/ 251012 h 1715230"/>
                    <a:gd name="connsiteX10" fmla="*/ 1206842 w 2910136"/>
                    <a:gd name="connsiteY10" fmla="*/ 119529 h 1715230"/>
                    <a:gd name="connsiteX11" fmla="*/ 1386136 w 2910136"/>
                    <a:gd name="connsiteY11" fmla="*/ 53788 h 1715230"/>
                    <a:gd name="connsiteX12" fmla="*/ 1583359 w 2910136"/>
                    <a:gd name="connsiteY12" fmla="*/ 11953 h 1715230"/>
                    <a:gd name="connsiteX13" fmla="*/ 1762653 w 2910136"/>
                    <a:gd name="connsiteY13" fmla="*/ 0 h 1715230"/>
                    <a:gd name="connsiteX14" fmla="*/ 1971830 w 2910136"/>
                    <a:gd name="connsiteY14" fmla="*/ 35859 h 1715230"/>
                    <a:gd name="connsiteX15" fmla="*/ 2151124 w 2910136"/>
                    <a:gd name="connsiteY15" fmla="*/ 95623 h 1715230"/>
                    <a:gd name="connsiteX16" fmla="*/ 2306512 w 2910136"/>
                    <a:gd name="connsiteY16" fmla="*/ 191247 h 1715230"/>
                    <a:gd name="connsiteX17" fmla="*/ 2467877 w 2910136"/>
                    <a:gd name="connsiteY17" fmla="*/ 322729 h 1715230"/>
                    <a:gd name="connsiteX18" fmla="*/ 2563501 w 2910136"/>
                    <a:gd name="connsiteY18" fmla="*/ 430306 h 1715230"/>
                    <a:gd name="connsiteX19" fmla="*/ 2653148 w 2910136"/>
                    <a:gd name="connsiteY19" fmla="*/ 603623 h 1715230"/>
                    <a:gd name="connsiteX20" fmla="*/ 2712912 w 2910136"/>
                    <a:gd name="connsiteY20" fmla="*/ 717176 h 1715230"/>
                    <a:gd name="connsiteX21" fmla="*/ 2742795 w 2910136"/>
                    <a:gd name="connsiteY21" fmla="*/ 818776 h 1715230"/>
                    <a:gd name="connsiteX22" fmla="*/ 2784630 w 2910136"/>
                    <a:gd name="connsiteY22" fmla="*/ 854635 h 1715230"/>
                    <a:gd name="connsiteX23" fmla="*/ 2820489 w 2910136"/>
                    <a:gd name="connsiteY23" fmla="*/ 866588 h 1715230"/>
                    <a:gd name="connsiteX24" fmla="*/ 2862324 w 2910136"/>
                    <a:gd name="connsiteY24" fmla="*/ 872564 h 1715230"/>
                    <a:gd name="connsiteX25" fmla="*/ 2910136 w 2910136"/>
                    <a:gd name="connsiteY25" fmla="*/ 878541 h 1715230"/>
                    <a:gd name="connsiteX26" fmla="*/ 2910136 w 2910136"/>
                    <a:gd name="connsiteY26" fmla="*/ 1093694 h 1715230"/>
                    <a:gd name="connsiteX27" fmla="*/ 2772677 w 2910136"/>
                    <a:gd name="connsiteY27" fmla="*/ 1093694 h 1715230"/>
                    <a:gd name="connsiteX28" fmla="*/ 2778653 w 2910136"/>
                    <a:gd name="connsiteY28" fmla="*/ 1643529 h 1715230"/>
                    <a:gd name="connsiteX29" fmla="*/ 2497759 w 2910136"/>
                    <a:gd name="connsiteY29" fmla="*/ 1655482 h 1715230"/>
                    <a:gd name="connsiteX30" fmla="*/ 2491783 w 2910136"/>
                    <a:gd name="connsiteY30" fmla="*/ 1362635 h 1715230"/>
                    <a:gd name="connsiteX31" fmla="*/ 2479830 w 2910136"/>
                    <a:gd name="connsiteY31" fmla="*/ 1075764 h 1715230"/>
                    <a:gd name="connsiteX32" fmla="*/ 2473853 w 2910136"/>
                    <a:gd name="connsiteY32" fmla="*/ 890494 h 1715230"/>
                    <a:gd name="connsiteX33" fmla="*/ 2396159 w 2910136"/>
                    <a:gd name="connsiteY33" fmla="*/ 687294 h 1715230"/>
                    <a:gd name="connsiteX34" fmla="*/ 2324442 w 2910136"/>
                    <a:gd name="connsiteY34" fmla="*/ 573741 h 1715230"/>
                    <a:gd name="connsiteX35" fmla="*/ 2157101 w 2910136"/>
                    <a:gd name="connsiteY35" fmla="*/ 400423 h 1715230"/>
                    <a:gd name="connsiteX36" fmla="*/ 2001712 w 2910136"/>
                    <a:gd name="connsiteY36" fmla="*/ 328706 h 1715230"/>
                    <a:gd name="connsiteX37" fmla="*/ 1804489 w 2910136"/>
                    <a:gd name="connsiteY37" fmla="*/ 274917 h 1715230"/>
                    <a:gd name="connsiteX38" fmla="*/ 1649101 w 2910136"/>
                    <a:gd name="connsiteY38" fmla="*/ 286870 h 1715230"/>
                    <a:gd name="connsiteX39" fmla="*/ 1487736 w 2910136"/>
                    <a:gd name="connsiteY39" fmla="*/ 304800 h 1715230"/>
                    <a:gd name="connsiteX40" fmla="*/ 1326371 w 2910136"/>
                    <a:gd name="connsiteY40" fmla="*/ 370541 h 1715230"/>
                    <a:gd name="connsiteX41" fmla="*/ 1176959 w 2910136"/>
                    <a:gd name="connsiteY41" fmla="*/ 478117 h 1715230"/>
                    <a:gd name="connsiteX42" fmla="*/ 1057430 w 2910136"/>
                    <a:gd name="connsiteY42" fmla="*/ 615576 h 1715230"/>
                    <a:gd name="connsiteX43" fmla="*/ 979736 w 2910136"/>
                    <a:gd name="connsiteY43" fmla="*/ 759012 h 1715230"/>
                    <a:gd name="connsiteX44" fmla="*/ 925948 w 2910136"/>
                    <a:gd name="connsiteY44" fmla="*/ 950259 h 1715230"/>
                    <a:gd name="connsiteX45" fmla="*/ 919971 w 2910136"/>
                    <a:gd name="connsiteY45" fmla="*/ 1123576 h 1715230"/>
                    <a:gd name="connsiteX46" fmla="*/ 961806 w 2910136"/>
                    <a:gd name="connsiteY46" fmla="*/ 1272988 h 1715230"/>
                    <a:gd name="connsiteX47" fmla="*/ 1015595 w 2910136"/>
                    <a:gd name="connsiteY47" fmla="*/ 1410447 h 1715230"/>
                    <a:gd name="connsiteX48" fmla="*/ 1063406 w 2910136"/>
                    <a:gd name="connsiteY48" fmla="*/ 1518023 h 1715230"/>
                    <a:gd name="connsiteX49" fmla="*/ 1105242 w 2910136"/>
                    <a:gd name="connsiteY49" fmla="*/ 1631576 h 1715230"/>
                    <a:gd name="connsiteX50" fmla="*/ 1135124 w 2910136"/>
                    <a:gd name="connsiteY50" fmla="*/ 1715230 h 1715230"/>
                    <a:gd name="connsiteX51" fmla="*/ 1039491 w 2910136"/>
                    <a:gd name="connsiteY51" fmla="*/ 1709238 h 1715230"/>
                    <a:gd name="connsiteX52" fmla="*/ 740649 w 2910136"/>
                    <a:gd name="connsiteY52" fmla="*/ 1703158 h 1715230"/>
                    <a:gd name="connsiteX53" fmla="*/ 226230 w 2910136"/>
                    <a:gd name="connsiteY53" fmla="*/ 1691161 h 1715230"/>
                    <a:gd name="connsiteX54" fmla="*/ 16048 w 2910136"/>
                    <a:gd name="connsiteY54" fmla="*/ 1685458 h 1715230"/>
                    <a:gd name="connsiteX55" fmla="*/ 17524 w 2910136"/>
                    <a:gd name="connsiteY55" fmla="*/ 1505910 h 1715230"/>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226230 w 2910136"/>
                    <a:gd name="connsiteY53" fmla="*/ 1691161 h 1710201"/>
                    <a:gd name="connsiteX54" fmla="*/ 16048 w 2910136"/>
                    <a:gd name="connsiteY54" fmla="*/ 1685458 h 1710201"/>
                    <a:gd name="connsiteX55" fmla="*/ 17524 w 2910136"/>
                    <a:gd name="connsiteY55"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1448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17524 w 2910136"/>
                    <a:gd name="connsiteY0" fmla="*/ 1500094 h 1710201"/>
                    <a:gd name="connsiteX1" fmla="*/ 501618 w 2910136"/>
                    <a:gd name="connsiteY1" fmla="*/ 1494117 h 1710201"/>
                    <a:gd name="connsiteX2" fmla="*/ 495642 w 2910136"/>
                    <a:gd name="connsiteY2" fmla="*/ 1380564 h 1710201"/>
                    <a:gd name="connsiteX3" fmla="*/ 639077 w 2910136"/>
                    <a:gd name="connsiteY3" fmla="*/ 1380564 h 1710201"/>
                    <a:gd name="connsiteX4" fmla="*/ 633101 w 2910136"/>
                    <a:gd name="connsiteY4" fmla="*/ 1081741 h 1710201"/>
                    <a:gd name="connsiteX5" fmla="*/ 662983 w 2910136"/>
                    <a:gd name="connsiteY5" fmla="*/ 902447 h 1710201"/>
                    <a:gd name="connsiteX6" fmla="*/ 698842 w 2910136"/>
                    <a:gd name="connsiteY6" fmla="*/ 693270 h 1710201"/>
                    <a:gd name="connsiteX7" fmla="*/ 776536 w 2910136"/>
                    <a:gd name="connsiteY7" fmla="*/ 525929 h 1710201"/>
                    <a:gd name="connsiteX8" fmla="*/ 872159 w 2910136"/>
                    <a:gd name="connsiteY8" fmla="*/ 394447 h 1710201"/>
                    <a:gd name="connsiteX9" fmla="*/ 1003642 w 2910136"/>
                    <a:gd name="connsiteY9" fmla="*/ 251012 h 1710201"/>
                    <a:gd name="connsiteX10" fmla="*/ 1206842 w 2910136"/>
                    <a:gd name="connsiteY10" fmla="*/ 119529 h 1710201"/>
                    <a:gd name="connsiteX11" fmla="*/ 1386136 w 2910136"/>
                    <a:gd name="connsiteY11" fmla="*/ 53788 h 1710201"/>
                    <a:gd name="connsiteX12" fmla="*/ 1583359 w 2910136"/>
                    <a:gd name="connsiteY12" fmla="*/ 11953 h 1710201"/>
                    <a:gd name="connsiteX13" fmla="*/ 1762653 w 2910136"/>
                    <a:gd name="connsiteY13" fmla="*/ 0 h 1710201"/>
                    <a:gd name="connsiteX14" fmla="*/ 1971830 w 2910136"/>
                    <a:gd name="connsiteY14" fmla="*/ 35859 h 1710201"/>
                    <a:gd name="connsiteX15" fmla="*/ 2151124 w 2910136"/>
                    <a:gd name="connsiteY15" fmla="*/ 95623 h 1710201"/>
                    <a:gd name="connsiteX16" fmla="*/ 2306512 w 2910136"/>
                    <a:gd name="connsiteY16" fmla="*/ 191247 h 1710201"/>
                    <a:gd name="connsiteX17" fmla="*/ 2467877 w 2910136"/>
                    <a:gd name="connsiteY17" fmla="*/ 322729 h 1710201"/>
                    <a:gd name="connsiteX18" fmla="*/ 2563501 w 2910136"/>
                    <a:gd name="connsiteY18" fmla="*/ 430306 h 1710201"/>
                    <a:gd name="connsiteX19" fmla="*/ 2653148 w 2910136"/>
                    <a:gd name="connsiteY19" fmla="*/ 603623 h 1710201"/>
                    <a:gd name="connsiteX20" fmla="*/ 2712912 w 2910136"/>
                    <a:gd name="connsiteY20" fmla="*/ 717176 h 1710201"/>
                    <a:gd name="connsiteX21" fmla="*/ 2742795 w 2910136"/>
                    <a:gd name="connsiteY21" fmla="*/ 818776 h 1710201"/>
                    <a:gd name="connsiteX22" fmla="*/ 2784630 w 2910136"/>
                    <a:gd name="connsiteY22" fmla="*/ 854635 h 1710201"/>
                    <a:gd name="connsiteX23" fmla="*/ 2820489 w 2910136"/>
                    <a:gd name="connsiteY23" fmla="*/ 866588 h 1710201"/>
                    <a:gd name="connsiteX24" fmla="*/ 2862324 w 2910136"/>
                    <a:gd name="connsiteY24" fmla="*/ 872564 h 1710201"/>
                    <a:gd name="connsiteX25" fmla="*/ 2910136 w 2910136"/>
                    <a:gd name="connsiteY25" fmla="*/ 878541 h 1710201"/>
                    <a:gd name="connsiteX26" fmla="*/ 2910136 w 2910136"/>
                    <a:gd name="connsiteY26" fmla="*/ 1093694 h 1710201"/>
                    <a:gd name="connsiteX27" fmla="*/ 2772677 w 2910136"/>
                    <a:gd name="connsiteY27" fmla="*/ 1093694 h 1710201"/>
                    <a:gd name="connsiteX28" fmla="*/ 2778653 w 2910136"/>
                    <a:gd name="connsiteY28" fmla="*/ 1643529 h 1710201"/>
                    <a:gd name="connsiteX29" fmla="*/ 2497759 w 2910136"/>
                    <a:gd name="connsiteY29" fmla="*/ 1655482 h 1710201"/>
                    <a:gd name="connsiteX30" fmla="*/ 2491783 w 2910136"/>
                    <a:gd name="connsiteY30" fmla="*/ 1362635 h 1710201"/>
                    <a:gd name="connsiteX31" fmla="*/ 2479830 w 2910136"/>
                    <a:gd name="connsiteY31" fmla="*/ 1075764 h 1710201"/>
                    <a:gd name="connsiteX32" fmla="*/ 2473853 w 2910136"/>
                    <a:gd name="connsiteY32" fmla="*/ 890494 h 1710201"/>
                    <a:gd name="connsiteX33" fmla="*/ 2396159 w 2910136"/>
                    <a:gd name="connsiteY33" fmla="*/ 687294 h 1710201"/>
                    <a:gd name="connsiteX34" fmla="*/ 2324442 w 2910136"/>
                    <a:gd name="connsiteY34" fmla="*/ 573741 h 1710201"/>
                    <a:gd name="connsiteX35" fmla="*/ 2157101 w 2910136"/>
                    <a:gd name="connsiteY35" fmla="*/ 400423 h 1710201"/>
                    <a:gd name="connsiteX36" fmla="*/ 2001712 w 2910136"/>
                    <a:gd name="connsiteY36" fmla="*/ 328706 h 1710201"/>
                    <a:gd name="connsiteX37" fmla="*/ 1804489 w 2910136"/>
                    <a:gd name="connsiteY37" fmla="*/ 274917 h 1710201"/>
                    <a:gd name="connsiteX38" fmla="*/ 1649101 w 2910136"/>
                    <a:gd name="connsiteY38" fmla="*/ 286870 h 1710201"/>
                    <a:gd name="connsiteX39" fmla="*/ 1487736 w 2910136"/>
                    <a:gd name="connsiteY39" fmla="*/ 304800 h 1710201"/>
                    <a:gd name="connsiteX40" fmla="*/ 1326371 w 2910136"/>
                    <a:gd name="connsiteY40" fmla="*/ 370541 h 1710201"/>
                    <a:gd name="connsiteX41" fmla="*/ 1176959 w 2910136"/>
                    <a:gd name="connsiteY41" fmla="*/ 478117 h 1710201"/>
                    <a:gd name="connsiteX42" fmla="*/ 1057430 w 2910136"/>
                    <a:gd name="connsiteY42" fmla="*/ 615576 h 1710201"/>
                    <a:gd name="connsiteX43" fmla="*/ 979736 w 2910136"/>
                    <a:gd name="connsiteY43" fmla="*/ 759012 h 1710201"/>
                    <a:gd name="connsiteX44" fmla="*/ 925948 w 2910136"/>
                    <a:gd name="connsiteY44" fmla="*/ 950259 h 1710201"/>
                    <a:gd name="connsiteX45" fmla="*/ 919971 w 2910136"/>
                    <a:gd name="connsiteY45" fmla="*/ 1123576 h 1710201"/>
                    <a:gd name="connsiteX46" fmla="*/ 961806 w 2910136"/>
                    <a:gd name="connsiteY46" fmla="*/ 1272988 h 1710201"/>
                    <a:gd name="connsiteX47" fmla="*/ 1015595 w 2910136"/>
                    <a:gd name="connsiteY47" fmla="*/ 1410447 h 1710201"/>
                    <a:gd name="connsiteX48" fmla="*/ 1063406 w 2910136"/>
                    <a:gd name="connsiteY48" fmla="*/ 1518023 h 1710201"/>
                    <a:gd name="connsiteX49" fmla="*/ 1105242 w 2910136"/>
                    <a:gd name="connsiteY49" fmla="*/ 1631576 h 1710201"/>
                    <a:gd name="connsiteX50" fmla="*/ 1141101 w 2910136"/>
                    <a:gd name="connsiteY50" fmla="*/ 1703276 h 1710201"/>
                    <a:gd name="connsiteX51" fmla="*/ 1039491 w 2910136"/>
                    <a:gd name="connsiteY51" fmla="*/ 1709238 h 1710201"/>
                    <a:gd name="connsiteX52" fmla="*/ 740649 w 2910136"/>
                    <a:gd name="connsiteY52" fmla="*/ 1703158 h 1710201"/>
                    <a:gd name="connsiteX53" fmla="*/ 538162 w 2910136"/>
                    <a:gd name="connsiteY53" fmla="*/ 1695458 h 1710201"/>
                    <a:gd name="connsiteX54" fmla="*/ 226230 w 2910136"/>
                    <a:gd name="connsiteY54" fmla="*/ 1691161 h 1710201"/>
                    <a:gd name="connsiteX55" fmla="*/ 16048 w 2910136"/>
                    <a:gd name="connsiteY55" fmla="*/ 1685458 h 1710201"/>
                    <a:gd name="connsiteX56" fmla="*/ 17524 w 2910136"/>
                    <a:gd name="connsiteY56" fmla="*/ 1505910 h 1710201"/>
                    <a:gd name="connsiteX0" fmla="*/ 26439 w 2919051"/>
                    <a:gd name="connsiteY0" fmla="*/ 1500094 h 1710201"/>
                    <a:gd name="connsiteX1" fmla="*/ 510533 w 2919051"/>
                    <a:gd name="connsiteY1" fmla="*/ 1494117 h 1710201"/>
                    <a:gd name="connsiteX2" fmla="*/ 504557 w 2919051"/>
                    <a:gd name="connsiteY2" fmla="*/ 1380564 h 1710201"/>
                    <a:gd name="connsiteX3" fmla="*/ 647992 w 2919051"/>
                    <a:gd name="connsiteY3" fmla="*/ 1380564 h 1710201"/>
                    <a:gd name="connsiteX4" fmla="*/ 642016 w 2919051"/>
                    <a:gd name="connsiteY4" fmla="*/ 1081741 h 1710201"/>
                    <a:gd name="connsiteX5" fmla="*/ 671898 w 2919051"/>
                    <a:gd name="connsiteY5" fmla="*/ 902447 h 1710201"/>
                    <a:gd name="connsiteX6" fmla="*/ 707757 w 2919051"/>
                    <a:gd name="connsiteY6" fmla="*/ 693270 h 1710201"/>
                    <a:gd name="connsiteX7" fmla="*/ 785451 w 2919051"/>
                    <a:gd name="connsiteY7" fmla="*/ 525929 h 1710201"/>
                    <a:gd name="connsiteX8" fmla="*/ 881074 w 2919051"/>
                    <a:gd name="connsiteY8" fmla="*/ 394447 h 1710201"/>
                    <a:gd name="connsiteX9" fmla="*/ 1012557 w 2919051"/>
                    <a:gd name="connsiteY9" fmla="*/ 251012 h 1710201"/>
                    <a:gd name="connsiteX10" fmla="*/ 1215757 w 2919051"/>
                    <a:gd name="connsiteY10" fmla="*/ 119529 h 1710201"/>
                    <a:gd name="connsiteX11" fmla="*/ 1395051 w 2919051"/>
                    <a:gd name="connsiteY11" fmla="*/ 53788 h 1710201"/>
                    <a:gd name="connsiteX12" fmla="*/ 1592274 w 2919051"/>
                    <a:gd name="connsiteY12" fmla="*/ 11953 h 1710201"/>
                    <a:gd name="connsiteX13" fmla="*/ 1771568 w 2919051"/>
                    <a:gd name="connsiteY13" fmla="*/ 0 h 1710201"/>
                    <a:gd name="connsiteX14" fmla="*/ 1980745 w 2919051"/>
                    <a:gd name="connsiteY14" fmla="*/ 35859 h 1710201"/>
                    <a:gd name="connsiteX15" fmla="*/ 2160039 w 2919051"/>
                    <a:gd name="connsiteY15" fmla="*/ 95623 h 1710201"/>
                    <a:gd name="connsiteX16" fmla="*/ 2315427 w 2919051"/>
                    <a:gd name="connsiteY16" fmla="*/ 191247 h 1710201"/>
                    <a:gd name="connsiteX17" fmla="*/ 2476792 w 2919051"/>
                    <a:gd name="connsiteY17" fmla="*/ 322729 h 1710201"/>
                    <a:gd name="connsiteX18" fmla="*/ 2572416 w 2919051"/>
                    <a:gd name="connsiteY18" fmla="*/ 430306 h 1710201"/>
                    <a:gd name="connsiteX19" fmla="*/ 2662063 w 2919051"/>
                    <a:gd name="connsiteY19" fmla="*/ 603623 h 1710201"/>
                    <a:gd name="connsiteX20" fmla="*/ 2721827 w 2919051"/>
                    <a:gd name="connsiteY20" fmla="*/ 717176 h 1710201"/>
                    <a:gd name="connsiteX21" fmla="*/ 2751710 w 2919051"/>
                    <a:gd name="connsiteY21" fmla="*/ 818776 h 1710201"/>
                    <a:gd name="connsiteX22" fmla="*/ 2793545 w 2919051"/>
                    <a:gd name="connsiteY22" fmla="*/ 854635 h 1710201"/>
                    <a:gd name="connsiteX23" fmla="*/ 2829404 w 2919051"/>
                    <a:gd name="connsiteY23" fmla="*/ 866588 h 1710201"/>
                    <a:gd name="connsiteX24" fmla="*/ 2871239 w 2919051"/>
                    <a:gd name="connsiteY24" fmla="*/ 872564 h 1710201"/>
                    <a:gd name="connsiteX25" fmla="*/ 2919051 w 2919051"/>
                    <a:gd name="connsiteY25" fmla="*/ 878541 h 1710201"/>
                    <a:gd name="connsiteX26" fmla="*/ 2919051 w 2919051"/>
                    <a:gd name="connsiteY26" fmla="*/ 1093694 h 1710201"/>
                    <a:gd name="connsiteX27" fmla="*/ 2781592 w 2919051"/>
                    <a:gd name="connsiteY27" fmla="*/ 1093694 h 1710201"/>
                    <a:gd name="connsiteX28" fmla="*/ 2787568 w 2919051"/>
                    <a:gd name="connsiteY28" fmla="*/ 1643529 h 1710201"/>
                    <a:gd name="connsiteX29" fmla="*/ 2506674 w 2919051"/>
                    <a:gd name="connsiteY29" fmla="*/ 1655482 h 1710201"/>
                    <a:gd name="connsiteX30" fmla="*/ 2500698 w 2919051"/>
                    <a:gd name="connsiteY30" fmla="*/ 1362635 h 1710201"/>
                    <a:gd name="connsiteX31" fmla="*/ 2488745 w 2919051"/>
                    <a:gd name="connsiteY31" fmla="*/ 1075764 h 1710201"/>
                    <a:gd name="connsiteX32" fmla="*/ 2482768 w 2919051"/>
                    <a:gd name="connsiteY32" fmla="*/ 890494 h 1710201"/>
                    <a:gd name="connsiteX33" fmla="*/ 2405074 w 2919051"/>
                    <a:gd name="connsiteY33" fmla="*/ 687294 h 1710201"/>
                    <a:gd name="connsiteX34" fmla="*/ 2333357 w 2919051"/>
                    <a:gd name="connsiteY34" fmla="*/ 573741 h 1710201"/>
                    <a:gd name="connsiteX35" fmla="*/ 2166016 w 2919051"/>
                    <a:gd name="connsiteY35" fmla="*/ 400423 h 1710201"/>
                    <a:gd name="connsiteX36" fmla="*/ 2010627 w 2919051"/>
                    <a:gd name="connsiteY36" fmla="*/ 328706 h 1710201"/>
                    <a:gd name="connsiteX37" fmla="*/ 1813404 w 2919051"/>
                    <a:gd name="connsiteY37" fmla="*/ 274917 h 1710201"/>
                    <a:gd name="connsiteX38" fmla="*/ 1658016 w 2919051"/>
                    <a:gd name="connsiteY38" fmla="*/ 286870 h 1710201"/>
                    <a:gd name="connsiteX39" fmla="*/ 1496651 w 2919051"/>
                    <a:gd name="connsiteY39" fmla="*/ 304800 h 1710201"/>
                    <a:gd name="connsiteX40" fmla="*/ 1335286 w 2919051"/>
                    <a:gd name="connsiteY40" fmla="*/ 370541 h 1710201"/>
                    <a:gd name="connsiteX41" fmla="*/ 1185874 w 2919051"/>
                    <a:gd name="connsiteY41" fmla="*/ 478117 h 1710201"/>
                    <a:gd name="connsiteX42" fmla="*/ 1066345 w 2919051"/>
                    <a:gd name="connsiteY42" fmla="*/ 615576 h 1710201"/>
                    <a:gd name="connsiteX43" fmla="*/ 988651 w 2919051"/>
                    <a:gd name="connsiteY43" fmla="*/ 759012 h 1710201"/>
                    <a:gd name="connsiteX44" fmla="*/ 934863 w 2919051"/>
                    <a:gd name="connsiteY44" fmla="*/ 950259 h 1710201"/>
                    <a:gd name="connsiteX45" fmla="*/ 928886 w 2919051"/>
                    <a:gd name="connsiteY45" fmla="*/ 1123576 h 1710201"/>
                    <a:gd name="connsiteX46" fmla="*/ 970721 w 2919051"/>
                    <a:gd name="connsiteY46" fmla="*/ 1272988 h 1710201"/>
                    <a:gd name="connsiteX47" fmla="*/ 1024510 w 2919051"/>
                    <a:gd name="connsiteY47" fmla="*/ 1410447 h 1710201"/>
                    <a:gd name="connsiteX48" fmla="*/ 1072321 w 2919051"/>
                    <a:gd name="connsiteY48" fmla="*/ 1518023 h 1710201"/>
                    <a:gd name="connsiteX49" fmla="*/ 1114157 w 2919051"/>
                    <a:gd name="connsiteY49" fmla="*/ 1631576 h 1710201"/>
                    <a:gd name="connsiteX50" fmla="*/ 1150016 w 2919051"/>
                    <a:gd name="connsiteY50" fmla="*/ 1703276 h 1710201"/>
                    <a:gd name="connsiteX51" fmla="*/ 1048406 w 2919051"/>
                    <a:gd name="connsiteY51" fmla="*/ 1709238 h 1710201"/>
                    <a:gd name="connsiteX52" fmla="*/ 749564 w 2919051"/>
                    <a:gd name="connsiteY52" fmla="*/ 1703158 h 1710201"/>
                    <a:gd name="connsiteX53" fmla="*/ 547077 w 2919051"/>
                    <a:gd name="connsiteY53" fmla="*/ 1695458 h 1710201"/>
                    <a:gd name="connsiteX54" fmla="*/ 235145 w 2919051"/>
                    <a:gd name="connsiteY54" fmla="*/ 1691161 h 1710201"/>
                    <a:gd name="connsiteX55" fmla="*/ 24963 w 2919051"/>
                    <a:gd name="connsiteY55" fmla="*/ 1685458 h 1710201"/>
                    <a:gd name="connsiteX56" fmla="*/ 4152 w 2919051"/>
                    <a:gd name="connsiteY56" fmla="*/ 1595438 h 1710201"/>
                    <a:gd name="connsiteX57" fmla="*/ 26439 w 2919051"/>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7636 w 2911724"/>
                    <a:gd name="connsiteY55" fmla="*/ 1685458 h 1710201"/>
                    <a:gd name="connsiteX56" fmla="*/ 15879 w 2911724"/>
                    <a:gd name="connsiteY56" fmla="*/ 1595438 h 1710201"/>
                    <a:gd name="connsiteX57" fmla="*/ 19112 w 2911724"/>
                    <a:gd name="connsiteY57"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27818 w 2911724"/>
                    <a:gd name="connsiteY54" fmla="*/ 1691161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232581 w 2911724"/>
                    <a:gd name="connsiteY54" fmla="*/ 1700687 h 1710201"/>
                    <a:gd name="connsiteX55" fmla="*/ 133350 w 2911724"/>
                    <a:gd name="connsiteY55" fmla="*/ 1695450 h 1710201"/>
                    <a:gd name="connsiteX56" fmla="*/ 17636 w 2911724"/>
                    <a:gd name="connsiteY56" fmla="*/ 1685458 h 1710201"/>
                    <a:gd name="connsiteX57" fmla="*/ 15879 w 2911724"/>
                    <a:gd name="connsiteY57" fmla="*/ 1595438 h 1710201"/>
                    <a:gd name="connsiteX58" fmla="*/ 19112 w 2911724"/>
                    <a:gd name="connsiteY58"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539750 w 2911724"/>
                    <a:gd name="connsiteY53" fmla="*/ 1695458 h 1710201"/>
                    <a:gd name="connsiteX54" fmla="*/ 433387 w 2911724"/>
                    <a:gd name="connsiteY54" fmla="*/ 1700213 h 1710201"/>
                    <a:gd name="connsiteX55" fmla="*/ 232581 w 2911724"/>
                    <a:gd name="connsiteY55" fmla="*/ 1700687 h 1710201"/>
                    <a:gd name="connsiteX56" fmla="*/ 133350 w 2911724"/>
                    <a:gd name="connsiteY56" fmla="*/ 1695450 h 1710201"/>
                    <a:gd name="connsiteX57" fmla="*/ 17636 w 2911724"/>
                    <a:gd name="connsiteY57" fmla="*/ 1685458 h 1710201"/>
                    <a:gd name="connsiteX58" fmla="*/ 15879 w 2911724"/>
                    <a:gd name="connsiteY58" fmla="*/ 1595438 h 1710201"/>
                    <a:gd name="connsiteX59" fmla="*/ 19112 w 2911724"/>
                    <a:gd name="connsiteY59"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695458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10201"/>
                    <a:gd name="connsiteX1" fmla="*/ 503206 w 2911724"/>
                    <a:gd name="connsiteY1" fmla="*/ 1494117 h 1710201"/>
                    <a:gd name="connsiteX2" fmla="*/ 497230 w 2911724"/>
                    <a:gd name="connsiteY2" fmla="*/ 1380564 h 1710201"/>
                    <a:gd name="connsiteX3" fmla="*/ 640665 w 2911724"/>
                    <a:gd name="connsiteY3" fmla="*/ 1380564 h 1710201"/>
                    <a:gd name="connsiteX4" fmla="*/ 634689 w 2911724"/>
                    <a:gd name="connsiteY4" fmla="*/ 1081741 h 1710201"/>
                    <a:gd name="connsiteX5" fmla="*/ 664571 w 2911724"/>
                    <a:gd name="connsiteY5" fmla="*/ 902447 h 1710201"/>
                    <a:gd name="connsiteX6" fmla="*/ 700430 w 2911724"/>
                    <a:gd name="connsiteY6" fmla="*/ 693270 h 1710201"/>
                    <a:gd name="connsiteX7" fmla="*/ 778124 w 2911724"/>
                    <a:gd name="connsiteY7" fmla="*/ 525929 h 1710201"/>
                    <a:gd name="connsiteX8" fmla="*/ 873747 w 2911724"/>
                    <a:gd name="connsiteY8" fmla="*/ 394447 h 1710201"/>
                    <a:gd name="connsiteX9" fmla="*/ 1005230 w 2911724"/>
                    <a:gd name="connsiteY9" fmla="*/ 251012 h 1710201"/>
                    <a:gd name="connsiteX10" fmla="*/ 1208430 w 2911724"/>
                    <a:gd name="connsiteY10" fmla="*/ 119529 h 1710201"/>
                    <a:gd name="connsiteX11" fmla="*/ 1387724 w 2911724"/>
                    <a:gd name="connsiteY11" fmla="*/ 53788 h 1710201"/>
                    <a:gd name="connsiteX12" fmla="*/ 1584947 w 2911724"/>
                    <a:gd name="connsiteY12" fmla="*/ 11953 h 1710201"/>
                    <a:gd name="connsiteX13" fmla="*/ 1764241 w 2911724"/>
                    <a:gd name="connsiteY13" fmla="*/ 0 h 1710201"/>
                    <a:gd name="connsiteX14" fmla="*/ 1973418 w 2911724"/>
                    <a:gd name="connsiteY14" fmla="*/ 35859 h 1710201"/>
                    <a:gd name="connsiteX15" fmla="*/ 2152712 w 2911724"/>
                    <a:gd name="connsiteY15" fmla="*/ 95623 h 1710201"/>
                    <a:gd name="connsiteX16" fmla="*/ 2308100 w 2911724"/>
                    <a:gd name="connsiteY16" fmla="*/ 191247 h 1710201"/>
                    <a:gd name="connsiteX17" fmla="*/ 2469465 w 2911724"/>
                    <a:gd name="connsiteY17" fmla="*/ 322729 h 1710201"/>
                    <a:gd name="connsiteX18" fmla="*/ 2565089 w 2911724"/>
                    <a:gd name="connsiteY18" fmla="*/ 430306 h 1710201"/>
                    <a:gd name="connsiteX19" fmla="*/ 2654736 w 2911724"/>
                    <a:gd name="connsiteY19" fmla="*/ 603623 h 1710201"/>
                    <a:gd name="connsiteX20" fmla="*/ 2714500 w 2911724"/>
                    <a:gd name="connsiteY20" fmla="*/ 717176 h 1710201"/>
                    <a:gd name="connsiteX21" fmla="*/ 2744383 w 2911724"/>
                    <a:gd name="connsiteY21" fmla="*/ 818776 h 1710201"/>
                    <a:gd name="connsiteX22" fmla="*/ 2786218 w 2911724"/>
                    <a:gd name="connsiteY22" fmla="*/ 854635 h 1710201"/>
                    <a:gd name="connsiteX23" fmla="*/ 2822077 w 2911724"/>
                    <a:gd name="connsiteY23" fmla="*/ 866588 h 1710201"/>
                    <a:gd name="connsiteX24" fmla="*/ 2863912 w 2911724"/>
                    <a:gd name="connsiteY24" fmla="*/ 872564 h 1710201"/>
                    <a:gd name="connsiteX25" fmla="*/ 2911724 w 2911724"/>
                    <a:gd name="connsiteY25" fmla="*/ 878541 h 1710201"/>
                    <a:gd name="connsiteX26" fmla="*/ 2911724 w 2911724"/>
                    <a:gd name="connsiteY26" fmla="*/ 1093694 h 1710201"/>
                    <a:gd name="connsiteX27" fmla="*/ 2774265 w 2911724"/>
                    <a:gd name="connsiteY27" fmla="*/ 1093694 h 1710201"/>
                    <a:gd name="connsiteX28" fmla="*/ 2780241 w 2911724"/>
                    <a:gd name="connsiteY28" fmla="*/ 1643529 h 1710201"/>
                    <a:gd name="connsiteX29" fmla="*/ 2499347 w 2911724"/>
                    <a:gd name="connsiteY29" fmla="*/ 1655482 h 1710201"/>
                    <a:gd name="connsiteX30" fmla="*/ 2493371 w 2911724"/>
                    <a:gd name="connsiteY30" fmla="*/ 1362635 h 1710201"/>
                    <a:gd name="connsiteX31" fmla="*/ 2481418 w 2911724"/>
                    <a:gd name="connsiteY31" fmla="*/ 1075764 h 1710201"/>
                    <a:gd name="connsiteX32" fmla="*/ 2475441 w 2911724"/>
                    <a:gd name="connsiteY32" fmla="*/ 890494 h 1710201"/>
                    <a:gd name="connsiteX33" fmla="*/ 2397747 w 2911724"/>
                    <a:gd name="connsiteY33" fmla="*/ 687294 h 1710201"/>
                    <a:gd name="connsiteX34" fmla="*/ 2326030 w 2911724"/>
                    <a:gd name="connsiteY34" fmla="*/ 573741 h 1710201"/>
                    <a:gd name="connsiteX35" fmla="*/ 2158689 w 2911724"/>
                    <a:gd name="connsiteY35" fmla="*/ 400423 h 1710201"/>
                    <a:gd name="connsiteX36" fmla="*/ 2003300 w 2911724"/>
                    <a:gd name="connsiteY36" fmla="*/ 328706 h 1710201"/>
                    <a:gd name="connsiteX37" fmla="*/ 1806077 w 2911724"/>
                    <a:gd name="connsiteY37" fmla="*/ 274917 h 1710201"/>
                    <a:gd name="connsiteX38" fmla="*/ 1650689 w 2911724"/>
                    <a:gd name="connsiteY38" fmla="*/ 286870 h 1710201"/>
                    <a:gd name="connsiteX39" fmla="*/ 1489324 w 2911724"/>
                    <a:gd name="connsiteY39" fmla="*/ 304800 h 1710201"/>
                    <a:gd name="connsiteX40" fmla="*/ 1327959 w 2911724"/>
                    <a:gd name="connsiteY40" fmla="*/ 370541 h 1710201"/>
                    <a:gd name="connsiteX41" fmla="*/ 1178547 w 2911724"/>
                    <a:gd name="connsiteY41" fmla="*/ 478117 h 1710201"/>
                    <a:gd name="connsiteX42" fmla="*/ 1059018 w 2911724"/>
                    <a:gd name="connsiteY42" fmla="*/ 615576 h 1710201"/>
                    <a:gd name="connsiteX43" fmla="*/ 981324 w 2911724"/>
                    <a:gd name="connsiteY43" fmla="*/ 759012 h 1710201"/>
                    <a:gd name="connsiteX44" fmla="*/ 927536 w 2911724"/>
                    <a:gd name="connsiteY44" fmla="*/ 950259 h 1710201"/>
                    <a:gd name="connsiteX45" fmla="*/ 921559 w 2911724"/>
                    <a:gd name="connsiteY45" fmla="*/ 1123576 h 1710201"/>
                    <a:gd name="connsiteX46" fmla="*/ 963394 w 2911724"/>
                    <a:gd name="connsiteY46" fmla="*/ 1272988 h 1710201"/>
                    <a:gd name="connsiteX47" fmla="*/ 1017183 w 2911724"/>
                    <a:gd name="connsiteY47" fmla="*/ 1410447 h 1710201"/>
                    <a:gd name="connsiteX48" fmla="*/ 1064994 w 2911724"/>
                    <a:gd name="connsiteY48" fmla="*/ 1518023 h 1710201"/>
                    <a:gd name="connsiteX49" fmla="*/ 1106830 w 2911724"/>
                    <a:gd name="connsiteY49" fmla="*/ 1631576 h 1710201"/>
                    <a:gd name="connsiteX50" fmla="*/ 1142689 w 2911724"/>
                    <a:gd name="connsiteY50" fmla="*/ 1703276 h 1710201"/>
                    <a:gd name="connsiteX51" fmla="*/ 1041079 w 2911724"/>
                    <a:gd name="connsiteY51" fmla="*/ 1709238 h 1710201"/>
                    <a:gd name="connsiteX52" fmla="*/ 742237 w 2911724"/>
                    <a:gd name="connsiteY52" fmla="*/ 1703158 h 1710201"/>
                    <a:gd name="connsiteX53" fmla="*/ 623887 w 2911724"/>
                    <a:gd name="connsiteY53" fmla="*/ 1704975 h 1710201"/>
                    <a:gd name="connsiteX54" fmla="*/ 539750 w 2911724"/>
                    <a:gd name="connsiteY54" fmla="*/ 1704984 h 1710201"/>
                    <a:gd name="connsiteX55" fmla="*/ 433387 w 2911724"/>
                    <a:gd name="connsiteY55" fmla="*/ 1700213 h 1710201"/>
                    <a:gd name="connsiteX56" fmla="*/ 232581 w 2911724"/>
                    <a:gd name="connsiteY56" fmla="*/ 1700687 h 1710201"/>
                    <a:gd name="connsiteX57" fmla="*/ 133350 w 2911724"/>
                    <a:gd name="connsiteY57" fmla="*/ 1695450 h 1710201"/>
                    <a:gd name="connsiteX58" fmla="*/ 17636 w 2911724"/>
                    <a:gd name="connsiteY58" fmla="*/ 1685458 h 1710201"/>
                    <a:gd name="connsiteX59" fmla="*/ 15879 w 2911724"/>
                    <a:gd name="connsiteY59" fmla="*/ 1595438 h 1710201"/>
                    <a:gd name="connsiteX60" fmla="*/ 19112 w 2911724"/>
                    <a:gd name="connsiteY60" fmla="*/ 1505910 h 1710201"/>
                    <a:gd name="connsiteX0" fmla="*/ 19112 w 2911724"/>
                    <a:gd name="connsiteY0" fmla="*/ 1500094 h 1705241"/>
                    <a:gd name="connsiteX1" fmla="*/ 503206 w 2911724"/>
                    <a:gd name="connsiteY1" fmla="*/ 1494117 h 1705241"/>
                    <a:gd name="connsiteX2" fmla="*/ 497230 w 2911724"/>
                    <a:gd name="connsiteY2" fmla="*/ 1380564 h 1705241"/>
                    <a:gd name="connsiteX3" fmla="*/ 640665 w 2911724"/>
                    <a:gd name="connsiteY3" fmla="*/ 1380564 h 1705241"/>
                    <a:gd name="connsiteX4" fmla="*/ 634689 w 2911724"/>
                    <a:gd name="connsiteY4" fmla="*/ 1081741 h 1705241"/>
                    <a:gd name="connsiteX5" fmla="*/ 664571 w 2911724"/>
                    <a:gd name="connsiteY5" fmla="*/ 902447 h 1705241"/>
                    <a:gd name="connsiteX6" fmla="*/ 700430 w 2911724"/>
                    <a:gd name="connsiteY6" fmla="*/ 693270 h 1705241"/>
                    <a:gd name="connsiteX7" fmla="*/ 778124 w 2911724"/>
                    <a:gd name="connsiteY7" fmla="*/ 525929 h 1705241"/>
                    <a:gd name="connsiteX8" fmla="*/ 873747 w 2911724"/>
                    <a:gd name="connsiteY8" fmla="*/ 394447 h 1705241"/>
                    <a:gd name="connsiteX9" fmla="*/ 1005230 w 2911724"/>
                    <a:gd name="connsiteY9" fmla="*/ 251012 h 1705241"/>
                    <a:gd name="connsiteX10" fmla="*/ 1208430 w 2911724"/>
                    <a:gd name="connsiteY10" fmla="*/ 119529 h 1705241"/>
                    <a:gd name="connsiteX11" fmla="*/ 1387724 w 2911724"/>
                    <a:gd name="connsiteY11" fmla="*/ 53788 h 1705241"/>
                    <a:gd name="connsiteX12" fmla="*/ 1584947 w 2911724"/>
                    <a:gd name="connsiteY12" fmla="*/ 11953 h 1705241"/>
                    <a:gd name="connsiteX13" fmla="*/ 1764241 w 2911724"/>
                    <a:gd name="connsiteY13" fmla="*/ 0 h 1705241"/>
                    <a:gd name="connsiteX14" fmla="*/ 1973418 w 2911724"/>
                    <a:gd name="connsiteY14" fmla="*/ 35859 h 1705241"/>
                    <a:gd name="connsiteX15" fmla="*/ 2152712 w 2911724"/>
                    <a:gd name="connsiteY15" fmla="*/ 95623 h 1705241"/>
                    <a:gd name="connsiteX16" fmla="*/ 2308100 w 2911724"/>
                    <a:gd name="connsiteY16" fmla="*/ 191247 h 1705241"/>
                    <a:gd name="connsiteX17" fmla="*/ 2469465 w 2911724"/>
                    <a:gd name="connsiteY17" fmla="*/ 322729 h 1705241"/>
                    <a:gd name="connsiteX18" fmla="*/ 2565089 w 2911724"/>
                    <a:gd name="connsiteY18" fmla="*/ 430306 h 1705241"/>
                    <a:gd name="connsiteX19" fmla="*/ 2654736 w 2911724"/>
                    <a:gd name="connsiteY19" fmla="*/ 603623 h 1705241"/>
                    <a:gd name="connsiteX20" fmla="*/ 2714500 w 2911724"/>
                    <a:gd name="connsiteY20" fmla="*/ 717176 h 1705241"/>
                    <a:gd name="connsiteX21" fmla="*/ 2744383 w 2911724"/>
                    <a:gd name="connsiteY21" fmla="*/ 818776 h 1705241"/>
                    <a:gd name="connsiteX22" fmla="*/ 2786218 w 2911724"/>
                    <a:gd name="connsiteY22" fmla="*/ 854635 h 1705241"/>
                    <a:gd name="connsiteX23" fmla="*/ 2822077 w 2911724"/>
                    <a:gd name="connsiteY23" fmla="*/ 866588 h 1705241"/>
                    <a:gd name="connsiteX24" fmla="*/ 2863912 w 2911724"/>
                    <a:gd name="connsiteY24" fmla="*/ 872564 h 1705241"/>
                    <a:gd name="connsiteX25" fmla="*/ 2911724 w 2911724"/>
                    <a:gd name="connsiteY25" fmla="*/ 878541 h 1705241"/>
                    <a:gd name="connsiteX26" fmla="*/ 2911724 w 2911724"/>
                    <a:gd name="connsiteY26" fmla="*/ 1093694 h 1705241"/>
                    <a:gd name="connsiteX27" fmla="*/ 2774265 w 2911724"/>
                    <a:gd name="connsiteY27" fmla="*/ 1093694 h 1705241"/>
                    <a:gd name="connsiteX28" fmla="*/ 2780241 w 2911724"/>
                    <a:gd name="connsiteY28" fmla="*/ 1643529 h 1705241"/>
                    <a:gd name="connsiteX29" fmla="*/ 2499347 w 2911724"/>
                    <a:gd name="connsiteY29" fmla="*/ 1655482 h 1705241"/>
                    <a:gd name="connsiteX30" fmla="*/ 2493371 w 2911724"/>
                    <a:gd name="connsiteY30" fmla="*/ 1362635 h 1705241"/>
                    <a:gd name="connsiteX31" fmla="*/ 2481418 w 2911724"/>
                    <a:gd name="connsiteY31" fmla="*/ 1075764 h 1705241"/>
                    <a:gd name="connsiteX32" fmla="*/ 2475441 w 2911724"/>
                    <a:gd name="connsiteY32" fmla="*/ 890494 h 1705241"/>
                    <a:gd name="connsiteX33" fmla="*/ 2397747 w 2911724"/>
                    <a:gd name="connsiteY33" fmla="*/ 687294 h 1705241"/>
                    <a:gd name="connsiteX34" fmla="*/ 2326030 w 2911724"/>
                    <a:gd name="connsiteY34" fmla="*/ 573741 h 1705241"/>
                    <a:gd name="connsiteX35" fmla="*/ 2158689 w 2911724"/>
                    <a:gd name="connsiteY35" fmla="*/ 400423 h 1705241"/>
                    <a:gd name="connsiteX36" fmla="*/ 2003300 w 2911724"/>
                    <a:gd name="connsiteY36" fmla="*/ 328706 h 1705241"/>
                    <a:gd name="connsiteX37" fmla="*/ 1806077 w 2911724"/>
                    <a:gd name="connsiteY37" fmla="*/ 274917 h 1705241"/>
                    <a:gd name="connsiteX38" fmla="*/ 1650689 w 2911724"/>
                    <a:gd name="connsiteY38" fmla="*/ 286870 h 1705241"/>
                    <a:gd name="connsiteX39" fmla="*/ 1489324 w 2911724"/>
                    <a:gd name="connsiteY39" fmla="*/ 304800 h 1705241"/>
                    <a:gd name="connsiteX40" fmla="*/ 1327959 w 2911724"/>
                    <a:gd name="connsiteY40" fmla="*/ 370541 h 1705241"/>
                    <a:gd name="connsiteX41" fmla="*/ 1178547 w 2911724"/>
                    <a:gd name="connsiteY41" fmla="*/ 478117 h 1705241"/>
                    <a:gd name="connsiteX42" fmla="*/ 1059018 w 2911724"/>
                    <a:gd name="connsiteY42" fmla="*/ 615576 h 1705241"/>
                    <a:gd name="connsiteX43" fmla="*/ 981324 w 2911724"/>
                    <a:gd name="connsiteY43" fmla="*/ 759012 h 1705241"/>
                    <a:gd name="connsiteX44" fmla="*/ 927536 w 2911724"/>
                    <a:gd name="connsiteY44" fmla="*/ 950259 h 1705241"/>
                    <a:gd name="connsiteX45" fmla="*/ 921559 w 2911724"/>
                    <a:gd name="connsiteY45" fmla="*/ 1123576 h 1705241"/>
                    <a:gd name="connsiteX46" fmla="*/ 963394 w 2911724"/>
                    <a:gd name="connsiteY46" fmla="*/ 1272988 h 1705241"/>
                    <a:gd name="connsiteX47" fmla="*/ 1017183 w 2911724"/>
                    <a:gd name="connsiteY47" fmla="*/ 1410447 h 1705241"/>
                    <a:gd name="connsiteX48" fmla="*/ 1064994 w 2911724"/>
                    <a:gd name="connsiteY48" fmla="*/ 1518023 h 1705241"/>
                    <a:gd name="connsiteX49" fmla="*/ 1106830 w 2911724"/>
                    <a:gd name="connsiteY49" fmla="*/ 1631576 h 1705241"/>
                    <a:gd name="connsiteX50" fmla="*/ 1142689 w 2911724"/>
                    <a:gd name="connsiteY50" fmla="*/ 1703276 h 1705241"/>
                    <a:gd name="connsiteX51" fmla="*/ 1041079 w 2911724"/>
                    <a:gd name="connsiteY51" fmla="*/ 1694949 h 1705241"/>
                    <a:gd name="connsiteX52" fmla="*/ 742237 w 2911724"/>
                    <a:gd name="connsiteY52" fmla="*/ 1703158 h 1705241"/>
                    <a:gd name="connsiteX53" fmla="*/ 623887 w 2911724"/>
                    <a:gd name="connsiteY53" fmla="*/ 1704975 h 1705241"/>
                    <a:gd name="connsiteX54" fmla="*/ 539750 w 2911724"/>
                    <a:gd name="connsiteY54" fmla="*/ 1704984 h 1705241"/>
                    <a:gd name="connsiteX55" fmla="*/ 433387 w 2911724"/>
                    <a:gd name="connsiteY55" fmla="*/ 1700213 h 1705241"/>
                    <a:gd name="connsiteX56" fmla="*/ 232581 w 2911724"/>
                    <a:gd name="connsiteY56" fmla="*/ 1700687 h 1705241"/>
                    <a:gd name="connsiteX57" fmla="*/ 133350 w 2911724"/>
                    <a:gd name="connsiteY57" fmla="*/ 1695450 h 1705241"/>
                    <a:gd name="connsiteX58" fmla="*/ 17636 w 2911724"/>
                    <a:gd name="connsiteY58" fmla="*/ 1685458 h 1705241"/>
                    <a:gd name="connsiteX59" fmla="*/ 15879 w 2911724"/>
                    <a:gd name="connsiteY59" fmla="*/ 1595438 h 1705241"/>
                    <a:gd name="connsiteX60" fmla="*/ 19112 w 2911724"/>
                    <a:gd name="connsiteY60" fmla="*/ 1505910 h 1705241"/>
                    <a:gd name="connsiteX0" fmla="*/ 11180 w 2903792"/>
                    <a:gd name="connsiteY0" fmla="*/ 1500094 h 1705241"/>
                    <a:gd name="connsiteX1" fmla="*/ 495274 w 2903792"/>
                    <a:gd name="connsiteY1" fmla="*/ 1494117 h 1705241"/>
                    <a:gd name="connsiteX2" fmla="*/ 489298 w 2903792"/>
                    <a:gd name="connsiteY2" fmla="*/ 1380564 h 1705241"/>
                    <a:gd name="connsiteX3" fmla="*/ 632733 w 2903792"/>
                    <a:gd name="connsiteY3" fmla="*/ 1380564 h 1705241"/>
                    <a:gd name="connsiteX4" fmla="*/ 626757 w 2903792"/>
                    <a:gd name="connsiteY4" fmla="*/ 1081741 h 1705241"/>
                    <a:gd name="connsiteX5" fmla="*/ 656639 w 2903792"/>
                    <a:gd name="connsiteY5" fmla="*/ 902447 h 1705241"/>
                    <a:gd name="connsiteX6" fmla="*/ 692498 w 2903792"/>
                    <a:gd name="connsiteY6" fmla="*/ 693270 h 1705241"/>
                    <a:gd name="connsiteX7" fmla="*/ 770192 w 2903792"/>
                    <a:gd name="connsiteY7" fmla="*/ 525929 h 1705241"/>
                    <a:gd name="connsiteX8" fmla="*/ 865815 w 2903792"/>
                    <a:gd name="connsiteY8" fmla="*/ 394447 h 1705241"/>
                    <a:gd name="connsiteX9" fmla="*/ 997298 w 2903792"/>
                    <a:gd name="connsiteY9" fmla="*/ 251012 h 1705241"/>
                    <a:gd name="connsiteX10" fmla="*/ 1200498 w 2903792"/>
                    <a:gd name="connsiteY10" fmla="*/ 119529 h 1705241"/>
                    <a:gd name="connsiteX11" fmla="*/ 1379792 w 2903792"/>
                    <a:gd name="connsiteY11" fmla="*/ 53788 h 1705241"/>
                    <a:gd name="connsiteX12" fmla="*/ 1577015 w 2903792"/>
                    <a:gd name="connsiteY12" fmla="*/ 11953 h 1705241"/>
                    <a:gd name="connsiteX13" fmla="*/ 1756309 w 2903792"/>
                    <a:gd name="connsiteY13" fmla="*/ 0 h 1705241"/>
                    <a:gd name="connsiteX14" fmla="*/ 1965486 w 2903792"/>
                    <a:gd name="connsiteY14" fmla="*/ 35859 h 1705241"/>
                    <a:gd name="connsiteX15" fmla="*/ 2144780 w 2903792"/>
                    <a:gd name="connsiteY15" fmla="*/ 95623 h 1705241"/>
                    <a:gd name="connsiteX16" fmla="*/ 2300168 w 2903792"/>
                    <a:gd name="connsiteY16" fmla="*/ 191247 h 1705241"/>
                    <a:gd name="connsiteX17" fmla="*/ 2461533 w 2903792"/>
                    <a:gd name="connsiteY17" fmla="*/ 322729 h 1705241"/>
                    <a:gd name="connsiteX18" fmla="*/ 2557157 w 2903792"/>
                    <a:gd name="connsiteY18" fmla="*/ 430306 h 1705241"/>
                    <a:gd name="connsiteX19" fmla="*/ 2646804 w 2903792"/>
                    <a:gd name="connsiteY19" fmla="*/ 603623 h 1705241"/>
                    <a:gd name="connsiteX20" fmla="*/ 2706568 w 2903792"/>
                    <a:gd name="connsiteY20" fmla="*/ 717176 h 1705241"/>
                    <a:gd name="connsiteX21" fmla="*/ 2736451 w 2903792"/>
                    <a:gd name="connsiteY21" fmla="*/ 818776 h 1705241"/>
                    <a:gd name="connsiteX22" fmla="*/ 2778286 w 2903792"/>
                    <a:gd name="connsiteY22" fmla="*/ 854635 h 1705241"/>
                    <a:gd name="connsiteX23" fmla="*/ 2814145 w 2903792"/>
                    <a:gd name="connsiteY23" fmla="*/ 866588 h 1705241"/>
                    <a:gd name="connsiteX24" fmla="*/ 2855980 w 2903792"/>
                    <a:gd name="connsiteY24" fmla="*/ 872564 h 1705241"/>
                    <a:gd name="connsiteX25" fmla="*/ 2903792 w 2903792"/>
                    <a:gd name="connsiteY25" fmla="*/ 878541 h 1705241"/>
                    <a:gd name="connsiteX26" fmla="*/ 2903792 w 2903792"/>
                    <a:gd name="connsiteY26" fmla="*/ 1093694 h 1705241"/>
                    <a:gd name="connsiteX27" fmla="*/ 2766333 w 2903792"/>
                    <a:gd name="connsiteY27" fmla="*/ 1093694 h 1705241"/>
                    <a:gd name="connsiteX28" fmla="*/ 2772309 w 2903792"/>
                    <a:gd name="connsiteY28" fmla="*/ 1643529 h 1705241"/>
                    <a:gd name="connsiteX29" fmla="*/ 2491415 w 2903792"/>
                    <a:gd name="connsiteY29" fmla="*/ 1655482 h 1705241"/>
                    <a:gd name="connsiteX30" fmla="*/ 2485439 w 2903792"/>
                    <a:gd name="connsiteY30" fmla="*/ 1362635 h 1705241"/>
                    <a:gd name="connsiteX31" fmla="*/ 2473486 w 2903792"/>
                    <a:gd name="connsiteY31" fmla="*/ 1075764 h 1705241"/>
                    <a:gd name="connsiteX32" fmla="*/ 2467509 w 2903792"/>
                    <a:gd name="connsiteY32" fmla="*/ 890494 h 1705241"/>
                    <a:gd name="connsiteX33" fmla="*/ 2389815 w 2903792"/>
                    <a:gd name="connsiteY33" fmla="*/ 687294 h 1705241"/>
                    <a:gd name="connsiteX34" fmla="*/ 2318098 w 2903792"/>
                    <a:gd name="connsiteY34" fmla="*/ 573741 h 1705241"/>
                    <a:gd name="connsiteX35" fmla="*/ 2150757 w 2903792"/>
                    <a:gd name="connsiteY35" fmla="*/ 400423 h 1705241"/>
                    <a:gd name="connsiteX36" fmla="*/ 1995368 w 2903792"/>
                    <a:gd name="connsiteY36" fmla="*/ 328706 h 1705241"/>
                    <a:gd name="connsiteX37" fmla="*/ 1798145 w 2903792"/>
                    <a:gd name="connsiteY37" fmla="*/ 274917 h 1705241"/>
                    <a:gd name="connsiteX38" fmla="*/ 1642757 w 2903792"/>
                    <a:gd name="connsiteY38" fmla="*/ 286870 h 1705241"/>
                    <a:gd name="connsiteX39" fmla="*/ 1481392 w 2903792"/>
                    <a:gd name="connsiteY39" fmla="*/ 304800 h 1705241"/>
                    <a:gd name="connsiteX40" fmla="*/ 1320027 w 2903792"/>
                    <a:gd name="connsiteY40" fmla="*/ 370541 h 1705241"/>
                    <a:gd name="connsiteX41" fmla="*/ 1170615 w 2903792"/>
                    <a:gd name="connsiteY41" fmla="*/ 478117 h 1705241"/>
                    <a:gd name="connsiteX42" fmla="*/ 1051086 w 2903792"/>
                    <a:gd name="connsiteY42" fmla="*/ 615576 h 1705241"/>
                    <a:gd name="connsiteX43" fmla="*/ 973392 w 2903792"/>
                    <a:gd name="connsiteY43" fmla="*/ 759012 h 1705241"/>
                    <a:gd name="connsiteX44" fmla="*/ 919604 w 2903792"/>
                    <a:gd name="connsiteY44" fmla="*/ 950259 h 1705241"/>
                    <a:gd name="connsiteX45" fmla="*/ 913627 w 2903792"/>
                    <a:gd name="connsiteY45" fmla="*/ 1123576 h 1705241"/>
                    <a:gd name="connsiteX46" fmla="*/ 955462 w 2903792"/>
                    <a:gd name="connsiteY46" fmla="*/ 1272988 h 1705241"/>
                    <a:gd name="connsiteX47" fmla="*/ 1009251 w 2903792"/>
                    <a:gd name="connsiteY47" fmla="*/ 1410447 h 1705241"/>
                    <a:gd name="connsiteX48" fmla="*/ 1057062 w 2903792"/>
                    <a:gd name="connsiteY48" fmla="*/ 1518023 h 1705241"/>
                    <a:gd name="connsiteX49" fmla="*/ 1098898 w 2903792"/>
                    <a:gd name="connsiteY49" fmla="*/ 1631576 h 1705241"/>
                    <a:gd name="connsiteX50" fmla="*/ 1134757 w 2903792"/>
                    <a:gd name="connsiteY50" fmla="*/ 1703276 h 1705241"/>
                    <a:gd name="connsiteX51" fmla="*/ 1033147 w 2903792"/>
                    <a:gd name="connsiteY51" fmla="*/ 1694949 h 1705241"/>
                    <a:gd name="connsiteX52" fmla="*/ 734305 w 2903792"/>
                    <a:gd name="connsiteY52" fmla="*/ 1703158 h 1705241"/>
                    <a:gd name="connsiteX53" fmla="*/ 615955 w 2903792"/>
                    <a:gd name="connsiteY53" fmla="*/ 1704975 h 1705241"/>
                    <a:gd name="connsiteX54" fmla="*/ 531818 w 2903792"/>
                    <a:gd name="connsiteY54" fmla="*/ 1704984 h 1705241"/>
                    <a:gd name="connsiteX55" fmla="*/ 425455 w 2903792"/>
                    <a:gd name="connsiteY55" fmla="*/ 1700213 h 1705241"/>
                    <a:gd name="connsiteX56" fmla="*/ 224649 w 2903792"/>
                    <a:gd name="connsiteY56" fmla="*/ 1700687 h 1705241"/>
                    <a:gd name="connsiteX57" fmla="*/ 125418 w 2903792"/>
                    <a:gd name="connsiteY57" fmla="*/ 1695450 h 1705241"/>
                    <a:gd name="connsiteX58" fmla="*/ 9704 w 2903792"/>
                    <a:gd name="connsiteY58" fmla="*/ 1685458 h 1705241"/>
                    <a:gd name="connsiteX59" fmla="*/ 6355 w 2903792"/>
                    <a:gd name="connsiteY59" fmla="*/ 1633538 h 1705241"/>
                    <a:gd name="connsiteX60" fmla="*/ 7947 w 2903792"/>
                    <a:gd name="connsiteY60" fmla="*/ 1595438 h 1705241"/>
                    <a:gd name="connsiteX61" fmla="*/ 11180 w 2903792"/>
                    <a:gd name="connsiteY61" fmla="*/ 1505910 h 1705241"/>
                    <a:gd name="connsiteX0" fmla="*/ 7467 w 2900079"/>
                    <a:gd name="connsiteY0" fmla="*/ 1500094 h 1705241"/>
                    <a:gd name="connsiteX1" fmla="*/ 491561 w 2900079"/>
                    <a:gd name="connsiteY1" fmla="*/ 1494117 h 1705241"/>
                    <a:gd name="connsiteX2" fmla="*/ 485585 w 2900079"/>
                    <a:gd name="connsiteY2" fmla="*/ 1380564 h 1705241"/>
                    <a:gd name="connsiteX3" fmla="*/ 629020 w 2900079"/>
                    <a:gd name="connsiteY3" fmla="*/ 1380564 h 1705241"/>
                    <a:gd name="connsiteX4" fmla="*/ 623044 w 2900079"/>
                    <a:gd name="connsiteY4" fmla="*/ 1081741 h 1705241"/>
                    <a:gd name="connsiteX5" fmla="*/ 652926 w 2900079"/>
                    <a:gd name="connsiteY5" fmla="*/ 902447 h 1705241"/>
                    <a:gd name="connsiteX6" fmla="*/ 688785 w 2900079"/>
                    <a:gd name="connsiteY6" fmla="*/ 693270 h 1705241"/>
                    <a:gd name="connsiteX7" fmla="*/ 766479 w 2900079"/>
                    <a:gd name="connsiteY7" fmla="*/ 525929 h 1705241"/>
                    <a:gd name="connsiteX8" fmla="*/ 862102 w 2900079"/>
                    <a:gd name="connsiteY8" fmla="*/ 394447 h 1705241"/>
                    <a:gd name="connsiteX9" fmla="*/ 993585 w 2900079"/>
                    <a:gd name="connsiteY9" fmla="*/ 251012 h 1705241"/>
                    <a:gd name="connsiteX10" fmla="*/ 1196785 w 2900079"/>
                    <a:gd name="connsiteY10" fmla="*/ 119529 h 1705241"/>
                    <a:gd name="connsiteX11" fmla="*/ 1376079 w 2900079"/>
                    <a:gd name="connsiteY11" fmla="*/ 53788 h 1705241"/>
                    <a:gd name="connsiteX12" fmla="*/ 1573302 w 2900079"/>
                    <a:gd name="connsiteY12" fmla="*/ 11953 h 1705241"/>
                    <a:gd name="connsiteX13" fmla="*/ 1752596 w 2900079"/>
                    <a:gd name="connsiteY13" fmla="*/ 0 h 1705241"/>
                    <a:gd name="connsiteX14" fmla="*/ 1961773 w 2900079"/>
                    <a:gd name="connsiteY14" fmla="*/ 35859 h 1705241"/>
                    <a:gd name="connsiteX15" fmla="*/ 2141067 w 2900079"/>
                    <a:gd name="connsiteY15" fmla="*/ 95623 h 1705241"/>
                    <a:gd name="connsiteX16" fmla="*/ 2296455 w 2900079"/>
                    <a:gd name="connsiteY16" fmla="*/ 191247 h 1705241"/>
                    <a:gd name="connsiteX17" fmla="*/ 2457820 w 2900079"/>
                    <a:gd name="connsiteY17" fmla="*/ 322729 h 1705241"/>
                    <a:gd name="connsiteX18" fmla="*/ 2553444 w 2900079"/>
                    <a:gd name="connsiteY18" fmla="*/ 430306 h 1705241"/>
                    <a:gd name="connsiteX19" fmla="*/ 2643091 w 2900079"/>
                    <a:gd name="connsiteY19" fmla="*/ 603623 h 1705241"/>
                    <a:gd name="connsiteX20" fmla="*/ 2702855 w 2900079"/>
                    <a:gd name="connsiteY20" fmla="*/ 717176 h 1705241"/>
                    <a:gd name="connsiteX21" fmla="*/ 2732738 w 2900079"/>
                    <a:gd name="connsiteY21" fmla="*/ 818776 h 1705241"/>
                    <a:gd name="connsiteX22" fmla="*/ 2774573 w 2900079"/>
                    <a:gd name="connsiteY22" fmla="*/ 854635 h 1705241"/>
                    <a:gd name="connsiteX23" fmla="*/ 2810432 w 2900079"/>
                    <a:gd name="connsiteY23" fmla="*/ 866588 h 1705241"/>
                    <a:gd name="connsiteX24" fmla="*/ 2852267 w 2900079"/>
                    <a:gd name="connsiteY24" fmla="*/ 872564 h 1705241"/>
                    <a:gd name="connsiteX25" fmla="*/ 2900079 w 2900079"/>
                    <a:gd name="connsiteY25" fmla="*/ 878541 h 1705241"/>
                    <a:gd name="connsiteX26" fmla="*/ 2900079 w 2900079"/>
                    <a:gd name="connsiteY26" fmla="*/ 1093694 h 1705241"/>
                    <a:gd name="connsiteX27" fmla="*/ 2762620 w 2900079"/>
                    <a:gd name="connsiteY27" fmla="*/ 1093694 h 1705241"/>
                    <a:gd name="connsiteX28" fmla="*/ 2768596 w 2900079"/>
                    <a:gd name="connsiteY28" fmla="*/ 1643529 h 1705241"/>
                    <a:gd name="connsiteX29" fmla="*/ 2487702 w 2900079"/>
                    <a:gd name="connsiteY29" fmla="*/ 1655482 h 1705241"/>
                    <a:gd name="connsiteX30" fmla="*/ 2481726 w 2900079"/>
                    <a:gd name="connsiteY30" fmla="*/ 1362635 h 1705241"/>
                    <a:gd name="connsiteX31" fmla="*/ 2469773 w 2900079"/>
                    <a:gd name="connsiteY31" fmla="*/ 1075764 h 1705241"/>
                    <a:gd name="connsiteX32" fmla="*/ 2463796 w 2900079"/>
                    <a:gd name="connsiteY32" fmla="*/ 890494 h 1705241"/>
                    <a:gd name="connsiteX33" fmla="*/ 2386102 w 2900079"/>
                    <a:gd name="connsiteY33" fmla="*/ 687294 h 1705241"/>
                    <a:gd name="connsiteX34" fmla="*/ 2314385 w 2900079"/>
                    <a:gd name="connsiteY34" fmla="*/ 573741 h 1705241"/>
                    <a:gd name="connsiteX35" fmla="*/ 2147044 w 2900079"/>
                    <a:gd name="connsiteY35" fmla="*/ 400423 h 1705241"/>
                    <a:gd name="connsiteX36" fmla="*/ 1991655 w 2900079"/>
                    <a:gd name="connsiteY36" fmla="*/ 328706 h 1705241"/>
                    <a:gd name="connsiteX37" fmla="*/ 1794432 w 2900079"/>
                    <a:gd name="connsiteY37" fmla="*/ 274917 h 1705241"/>
                    <a:gd name="connsiteX38" fmla="*/ 1639044 w 2900079"/>
                    <a:gd name="connsiteY38" fmla="*/ 286870 h 1705241"/>
                    <a:gd name="connsiteX39" fmla="*/ 1477679 w 2900079"/>
                    <a:gd name="connsiteY39" fmla="*/ 304800 h 1705241"/>
                    <a:gd name="connsiteX40" fmla="*/ 1316314 w 2900079"/>
                    <a:gd name="connsiteY40" fmla="*/ 370541 h 1705241"/>
                    <a:gd name="connsiteX41" fmla="*/ 1166902 w 2900079"/>
                    <a:gd name="connsiteY41" fmla="*/ 478117 h 1705241"/>
                    <a:gd name="connsiteX42" fmla="*/ 1047373 w 2900079"/>
                    <a:gd name="connsiteY42" fmla="*/ 615576 h 1705241"/>
                    <a:gd name="connsiteX43" fmla="*/ 969679 w 2900079"/>
                    <a:gd name="connsiteY43" fmla="*/ 759012 h 1705241"/>
                    <a:gd name="connsiteX44" fmla="*/ 915891 w 2900079"/>
                    <a:gd name="connsiteY44" fmla="*/ 950259 h 1705241"/>
                    <a:gd name="connsiteX45" fmla="*/ 909914 w 2900079"/>
                    <a:gd name="connsiteY45" fmla="*/ 1123576 h 1705241"/>
                    <a:gd name="connsiteX46" fmla="*/ 951749 w 2900079"/>
                    <a:gd name="connsiteY46" fmla="*/ 1272988 h 1705241"/>
                    <a:gd name="connsiteX47" fmla="*/ 1005538 w 2900079"/>
                    <a:gd name="connsiteY47" fmla="*/ 1410447 h 1705241"/>
                    <a:gd name="connsiteX48" fmla="*/ 1053349 w 2900079"/>
                    <a:gd name="connsiteY48" fmla="*/ 1518023 h 1705241"/>
                    <a:gd name="connsiteX49" fmla="*/ 1095185 w 2900079"/>
                    <a:gd name="connsiteY49" fmla="*/ 1631576 h 1705241"/>
                    <a:gd name="connsiteX50" fmla="*/ 1131044 w 2900079"/>
                    <a:gd name="connsiteY50" fmla="*/ 1703276 h 1705241"/>
                    <a:gd name="connsiteX51" fmla="*/ 1029434 w 2900079"/>
                    <a:gd name="connsiteY51" fmla="*/ 1694949 h 1705241"/>
                    <a:gd name="connsiteX52" fmla="*/ 730592 w 2900079"/>
                    <a:gd name="connsiteY52" fmla="*/ 1703158 h 1705241"/>
                    <a:gd name="connsiteX53" fmla="*/ 612242 w 2900079"/>
                    <a:gd name="connsiteY53" fmla="*/ 1704975 h 1705241"/>
                    <a:gd name="connsiteX54" fmla="*/ 528105 w 2900079"/>
                    <a:gd name="connsiteY54" fmla="*/ 1704984 h 1705241"/>
                    <a:gd name="connsiteX55" fmla="*/ 421742 w 2900079"/>
                    <a:gd name="connsiteY55" fmla="*/ 1700213 h 1705241"/>
                    <a:gd name="connsiteX56" fmla="*/ 220936 w 2900079"/>
                    <a:gd name="connsiteY56" fmla="*/ 1700687 h 1705241"/>
                    <a:gd name="connsiteX57" fmla="*/ 121705 w 2900079"/>
                    <a:gd name="connsiteY57" fmla="*/ 1695450 h 1705241"/>
                    <a:gd name="connsiteX58" fmla="*/ 5991 w 2900079"/>
                    <a:gd name="connsiteY58" fmla="*/ 1685458 h 1705241"/>
                    <a:gd name="connsiteX59" fmla="*/ 21696 w 2900079"/>
                    <a:gd name="connsiteY59" fmla="*/ 1647828 h 1705241"/>
                    <a:gd name="connsiteX60" fmla="*/ 4234 w 2900079"/>
                    <a:gd name="connsiteY60" fmla="*/ 1595438 h 1705241"/>
                    <a:gd name="connsiteX61" fmla="*/ 7467 w 2900079"/>
                    <a:gd name="connsiteY61" fmla="*/ 1505910 h 1705241"/>
                    <a:gd name="connsiteX0" fmla="*/ 12081 w 2904693"/>
                    <a:gd name="connsiteY0" fmla="*/ 1500094 h 1705241"/>
                    <a:gd name="connsiteX1" fmla="*/ 496175 w 2904693"/>
                    <a:gd name="connsiteY1" fmla="*/ 1494117 h 1705241"/>
                    <a:gd name="connsiteX2" fmla="*/ 490199 w 2904693"/>
                    <a:gd name="connsiteY2" fmla="*/ 1380564 h 1705241"/>
                    <a:gd name="connsiteX3" fmla="*/ 633634 w 2904693"/>
                    <a:gd name="connsiteY3" fmla="*/ 1380564 h 1705241"/>
                    <a:gd name="connsiteX4" fmla="*/ 627658 w 2904693"/>
                    <a:gd name="connsiteY4" fmla="*/ 1081741 h 1705241"/>
                    <a:gd name="connsiteX5" fmla="*/ 657540 w 2904693"/>
                    <a:gd name="connsiteY5" fmla="*/ 902447 h 1705241"/>
                    <a:gd name="connsiteX6" fmla="*/ 693399 w 2904693"/>
                    <a:gd name="connsiteY6" fmla="*/ 693270 h 1705241"/>
                    <a:gd name="connsiteX7" fmla="*/ 771093 w 2904693"/>
                    <a:gd name="connsiteY7" fmla="*/ 525929 h 1705241"/>
                    <a:gd name="connsiteX8" fmla="*/ 866716 w 2904693"/>
                    <a:gd name="connsiteY8" fmla="*/ 394447 h 1705241"/>
                    <a:gd name="connsiteX9" fmla="*/ 998199 w 2904693"/>
                    <a:gd name="connsiteY9" fmla="*/ 251012 h 1705241"/>
                    <a:gd name="connsiteX10" fmla="*/ 1201399 w 2904693"/>
                    <a:gd name="connsiteY10" fmla="*/ 119529 h 1705241"/>
                    <a:gd name="connsiteX11" fmla="*/ 1380693 w 2904693"/>
                    <a:gd name="connsiteY11" fmla="*/ 53788 h 1705241"/>
                    <a:gd name="connsiteX12" fmla="*/ 1577916 w 2904693"/>
                    <a:gd name="connsiteY12" fmla="*/ 11953 h 1705241"/>
                    <a:gd name="connsiteX13" fmla="*/ 1757210 w 2904693"/>
                    <a:gd name="connsiteY13" fmla="*/ 0 h 1705241"/>
                    <a:gd name="connsiteX14" fmla="*/ 1966387 w 2904693"/>
                    <a:gd name="connsiteY14" fmla="*/ 35859 h 1705241"/>
                    <a:gd name="connsiteX15" fmla="*/ 2145681 w 2904693"/>
                    <a:gd name="connsiteY15" fmla="*/ 95623 h 1705241"/>
                    <a:gd name="connsiteX16" fmla="*/ 2301069 w 2904693"/>
                    <a:gd name="connsiteY16" fmla="*/ 191247 h 1705241"/>
                    <a:gd name="connsiteX17" fmla="*/ 2462434 w 2904693"/>
                    <a:gd name="connsiteY17" fmla="*/ 322729 h 1705241"/>
                    <a:gd name="connsiteX18" fmla="*/ 2558058 w 2904693"/>
                    <a:gd name="connsiteY18" fmla="*/ 430306 h 1705241"/>
                    <a:gd name="connsiteX19" fmla="*/ 2647705 w 2904693"/>
                    <a:gd name="connsiteY19" fmla="*/ 603623 h 1705241"/>
                    <a:gd name="connsiteX20" fmla="*/ 2707469 w 2904693"/>
                    <a:gd name="connsiteY20" fmla="*/ 717176 h 1705241"/>
                    <a:gd name="connsiteX21" fmla="*/ 2737352 w 2904693"/>
                    <a:gd name="connsiteY21" fmla="*/ 818776 h 1705241"/>
                    <a:gd name="connsiteX22" fmla="*/ 2779187 w 2904693"/>
                    <a:gd name="connsiteY22" fmla="*/ 854635 h 1705241"/>
                    <a:gd name="connsiteX23" fmla="*/ 2815046 w 2904693"/>
                    <a:gd name="connsiteY23" fmla="*/ 866588 h 1705241"/>
                    <a:gd name="connsiteX24" fmla="*/ 2856881 w 2904693"/>
                    <a:gd name="connsiteY24" fmla="*/ 872564 h 1705241"/>
                    <a:gd name="connsiteX25" fmla="*/ 2904693 w 2904693"/>
                    <a:gd name="connsiteY25" fmla="*/ 878541 h 1705241"/>
                    <a:gd name="connsiteX26" fmla="*/ 2904693 w 2904693"/>
                    <a:gd name="connsiteY26" fmla="*/ 1093694 h 1705241"/>
                    <a:gd name="connsiteX27" fmla="*/ 2767234 w 2904693"/>
                    <a:gd name="connsiteY27" fmla="*/ 1093694 h 1705241"/>
                    <a:gd name="connsiteX28" fmla="*/ 2773210 w 2904693"/>
                    <a:gd name="connsiteY28" fmla="*/ 1643529 h 1705241"/>
                    <a:gd name="connsiteX29" fmla="*/ 2492316 w 2904693"/>
                    <a:gd name="connsiteY29" fmla="*/ 1655482 h 1705241"/>
                    <a:gd name="connsiteX30" fmla="*/ 2486340 w 2904693"/>
                    <a:gd name="connsiteY30" fmla="*/ 1362635 h 1705241"/>
                    <a:gd name="connsiteX31" fmla="*/ 2474387 w 2904693"/>
                    <a:gd name="connsiteY31" fmla="*/ 1075764 h 1705241"/>
                    <a:gd name="connsiteX32" fmla="*/ 2468410 w 2904693"/>
                    <a:gd name="connsiteY32" fmla="*/ 890494 h 1705241"/>
                    <a:gd name="connsiteX33" fmla="*/ 2390716 w 2904693"/>
                    <a:gd name="connsiteY33" fmla="*/ 687294 h 1705241"/>
                    <a:gd name="connsiteX34" fmla="*/ 2318999 w 2904693"/>
                    <a:gd name="connsiteY34" fmla="*/ 573741 h 1705241"/>
                    <a:gd name="connsiteX35" fmla="*/ 2151658 w 2904693"/>
                    <a:gd name="connsiteY35" fmla="*/ 400423 h 1705241"/>
                    <a:gd name="connsiteX36" fmla="*/ 1996269 w 2904693"/>
                    <a:gd name="connsiteY36" fmla="*/ 328706 h 1705241"/>
                    <a:gd name="connsiteX37" fmla="*/ 1799046 w 2904693"/>
                    <a:gd name="connsiteY37" fmla="*/ 274917 h 1705241"/>
                    <a:gd name="connsiteX38" fmla="*/ 1643658 w 2904693"/>
                    <a:gd name="connsiteY38" fmla="*/ 286870 h 1705241"/>
                    <a:gd name="connsiteX39" fmla="*/ 1482293 w 2904693"/>
                    <a:gd name="connsiteY39" fmla="*/ 304800 h 1705241"/>
                    <a:gd name="connsiteX40" fmla="*/ 1320928 w 2904693"/>
                    <a:gd name="connsiteY40" fmla="*/ 370541 h 1705241"/>
                    <a:gd name="connsiteX41" fmla="*/ 1171516 w 2904693"/>
                    <a:gd name="connsiteY41" fmla="*/ 478117 h 1705241"/>
                    <a:gd name="connsiteX42" fmla="*/ 1051987 w 2904693"/>
                    <a:gd name="connsiteY42" fmla="*/ 615576 h 1705241"/>
                    <a:gd name="connsiteX43" fmla="*/ 974293 w 2904693"/>
                    <a:gd name="connsiteY43" fmla="*/ 759012 h 1705241"/>
                    <a:gd name="connsiteX44" fmla="*/ 920505 w 2904693"/>
                    <a:gd name="connsiteY44" fmla="*/ 950259 h 1705241"/>
                    <a:gd name="connsiteX45" fmla="*/ 914528 w 2904693"/>
                    <a:gd name="connsiteY45" fmla="*/ 1123576 h 1705241"/>
                    <a:gd name="connsiteX46" fmla="*/ 956363 w 2904693"/>
                    <a:gd name="connsiteY46" fmla="*/ 1272988 h 1705241"/>
                    <a:gd name="connsiteX47" fmla="*/ 1010152 w 2904693"/>
                    <a:gd name="connsiteY47" fmla="*/ 1410447 h 1705241"/>
                    <a:gd name="connsiteX48" fmla="*/ 1057963 w 2904693"/>
                    <a:gd name="connsiteY48" fmla="*/ 1518023 h 1705241"/>
                    <a:gd name="connsiteX49" fmla="*/ 1099799 w 2904693"/>
                    <a:gd name="connsiteY49" fmla="*/ 1631576 h 1705241"/>
                    <a:gd name="connsiteX50" fmla="*/ 1135658 w 2904693"/>
                    <a:gd name="connsiteY50" fmla="*/ 1703276 h 1705241"/>
                    <a:gd name="connsiteX51" fmla="*/ 1034048 w 2904693"/>
                    <a:gd name="connsiteY51" fmla="*/ 1694949 h 1705241"/>
                    <a:gd name="connsiteX52" fmla="*/ 735206 w 2904693"/>
                    <a:gd name="connsiteY52" fmla="*/ 1703158 h 1705241"/>
                    <a:gd name="connsiteX53" fmla="*/ 616856 w 2904693"/>
                    <a:gd name="connsiteY53" fmla="*/ 1704975 h 1705241"/>
                    <a:gd name="connsiteX54" fmla="*/ 532719 w 2904693"/>
                    <a:gd name="connsiteY54" fmla="*/ 1704984 h 1705241"/>
                    <a:gd name="connsiteX55" fmla="*/ 426356 w 2904693"/>
                    <a:gd name="connsiteY55" fmla="*/ 1700213 h 1705241"/>
                    <a:gd name="connsiteX56" fmla="*/ 225550 w 2904693"/>
                    <a:gd name="connsiteY56" fmla="*/ 1700687 h 1705241"/>
                    <a:gd name="connsiteX57" fmla="*/ 126319 w 2904693"/>
                    <a:gd name="connsiteY57" fmla="*/ 1695450 h 1705241"/>
                    <a:gd name="connsiteX58" fmla="*/ 10605 w 2904693"/>
                    <a:gd name="connsiteY58" fmla="*/ 1685458 h 1705241"/>
                    <a:gd name="connsiteX59" fmla="*/ 4614 w 2904693"/>
                    <a:gd name="connsiteY59" fmla="*/ 1647828 h 1705241"/>
                    <a:gd name="connsiteX60" fmla="*/ 8848 w 2904693"/>
                    <a:gd name="connsiteY60" fmla="*/ 1595438 h 1705241"/>
                    <a:gd name="connsiteX61" fmla="*/ 12081 w 2904693"/>
                    <a:gd name="connsiteY61" fmla="*/ 1505910 h 1705241"/>
                    <a:gd name="connsiteX0" fmla="*/ 9410 w 2902022"/>
                    <a:gd name="connsiteY0" fmla="*/ 1500094 h 1705241"/>
                    <a:gd name="connsiteX1" fmla="*/ 493504 w 2902022"/>
                    <a:gd name="connsiteY1" fmla="*/ 1494117 h 1705241"/>
                    <a:gd name="connsiteX2" fmla="*/ 487528 w 2902022"/>
                    <a:gd name="connsiteY2" fmla="*/ 1380564 h 1705241"/>
                    <a:gd name="connsiteX3" fmla="*/ 630963 w 2902022"/>
                    <a:gd name="connsiteY3" fmla="*/ 1380564 h 1705241"/>
                    <a:gd name="connsiteX4" fmla="*/ 624987 w 2902022"/>
                    <a:gd name="connsiteY4" fmla="*/ 1081741 h 1705241"/>
                    <a:gd name="connsiteX5" fmla="*/ 654869 w 2902022"/>
                    <a:gd name="connsiteY5" fmla="*/ 902447 h 1705241"/>
                    <a:gd name="connsiteX6" fmla="*/ 690728 w 2902022"/>
                    <a:gd name="connsiteY6" fmla="*/ 693270 h 1705241"/>
                    <a:gd name="connsiteX7" fmla="*/ 768422 w 2902022"/>
                    <a:gd name="connsiteY7" fmla="*/ 525929 h 1705241"/>
                    <a:gd name="connsiteX8" fmla="*/ 864045 w 2902022"/>
                    <a:gd name="connsiteY8" fmla="*/ 394447 h 1705241"/>
                    <a:gd name="connsiteX9" fmla="*/ 995528 w 2902022"/>
                    <a:gd name="connsiteY9" fmla="*/ 251012 h 1705241"/>
                    <a:gd name="connsiteX10" fmla="*/ 1198728 w 2902022"/>
                    <a:gd name="connsiteY10" fmla="*/ 119529 h 1705241"/>
                    <a:gd name="connsiteX11" fmla="*/ 1378022 w 2902022"/>
                    <a:gd name="connsiteY11" fmla="*/ 53788 h 1705241"/>
                    <a:gd name="connsiteX12" fmla="*/ 1575245 w 2902022"/>
                    <a:gd name="connsiteY12" fmla="*/ 11953 h 1705241"/>
                    <a:gd name="connsiteX13" fmla="*/ 1754539 w 2902022"/>
                    <a:gd name="connsiteY13" fmla="*/ 0 h 1705241"/>
                    <a:gd name="connsiteX14" fmla="*/ 1963716 w 2902022"/>
                    <a:gd name="connsiteY14" fmla="*/ 35859 h 1705241"/>
                    <a:gd name="connsiteX15" fmla="*/ 2143010 w 2902022"/>
                    <a:gd name="connsiteY15" fmla="*/ 95623 h 1705241"/>
                    <a:gd name="connsiteX16" fmla="*/ 2298398 w 2902022"/>
                    <a:gd name="connsiteY16" fmla="*/ 191247 h 1705241"/>
                    <a:gd name="connsiteX17" fmla="*/ 2459763 w 2902022"/>
                    <a:gd name="connsiteY17" fmla="*/ 322729 h 1705241"/>
                    <a:gd name="connsiteX18" fmla="*/ 2555387 w 2902022"/>
                    <a:gd name="connsiteY18" fmla="*/ 430306 h 1705241"/>
                    <a:gd name="connsiteX19" fmla="*/ 2645034 w 2902022"/>
                    <a:gd name="connsiteY19" fmla="*/ 603623 h 1705241"/>
                    <a:gd name="connsiteX20" fmla="*/ 2704798 w 2902022"/>
                    <a:gd name="connsiteY20" fmla="*/ 717176 h 1705241"/>
                    <a:gd name="connsiteX21" fmla="*/ 2734681 w 2902022"/>
                    <a:gd name="connsiteY21" fmla="*/ 818776 h 1705241"/>
                    <a:gd name="connsiteX22" fmla="*/ 2776516 w 2902022"/>
                    <a:gd name="connsiteY22" fmla="*/ 854635 h 1705241"/>
                    <a:gd name="connsiteX23" fmla="*/ 2812375 w 2902022"/>
                    <a:gd name="connsiteY23" fmla="*/ 866588 h 1705241"/>
                    <a:gd name="connsiteX24" fmla="*/ 2854210 w 2902022"/>
                    <a:gd name="connsiteY24" fmla="*/ 872564 h 1705241"/>
                    <a:gd name="connsiteX25" fmla="*/ 2902022 w 2902022"/>
                    <a:gd name="connsiteY25" fmla="*/ 878541 h 1705241"/>
                    <a:gd name="connsiteX26" fmla="*/ 2902022 w 2902022"/>
                    <a:gd name="connsiteY26" fmla="*/ 1093694 h 1705241"/>
                    <a:gd name="connsiteX27" fmla="*/ 2764563 w 2902022"/>
                    <a:gd name="connsiteY27" fmla="*/ 1093694 h 1705241"/>
                    <a:gd name="connsiteX28" fmla="*/ 2770539 w 2902022"/>
                    <a:gd name="connsiteY28" fmla="*/ 1643529 h 1705241"/>
                    <a:gd name="connsiteX29" fmla="*/ 2489645 w 2902022"/>
                    <a:gd name="connsiteY29" fmla="*/ 1655482 h 1705241"/>
                    <a:gd name="connsiteX30" fmla="*/ 2483669 w 2902022"/>
                    <a:gd name="connsiteY30" fmla="*/ 1362635 h 1705241"/>
                    <a:gd name="connsiteX31" fmla="*/ 2471716 w 2902022"/>
                    <a:gd name="connsiteY31" fmla="*/ 1075764 h 1705241"/>
                    <a:gd name="connsiteX32" fmla="*/ 2465739 w 2902022"/>
                    <a:gd name="connsiteY32" fmla="*/ 890494 h 1705241"/>
                    <a:gd name="connsiteX33" fmla="*/ 2388045 w 2902022"/>
                    <a:gd name="connsiteY33" fmla="*/ 687294 h 1705241"/>
                    <a:gd name="connsiteX34" fmla="*/ 2316328 w 2902022"/>
                    <a:gd name="connsiteY34" fmla="*/ 573741 h 1705241"/>
                    <a:gd name="connsiteX35" fmla="*/ 2148987 w 2902022"/>
                    <a:gd name="connsiteY35" fmla="*/ 400423 h 1705241"/>
                    <a:gd name="connsiteX36" fmla="*/ 1993598 w 2902022"/>
                    <a:gd name="connsiteY36" fmla="*/ 328706 h 1705241"/>
                    <a:gd name="connsiteX37" fmla="*/ 1796375 w 2902022"/>
                    <a:gd name="connsiteY37" fmla="*/ 274917 h 1705241"/>
                    <a:gd name="connsiteX38" fmla="*/ 1640987 w 2902022"/>
                    <a:gd name="connsiteY38" fmla="*/ 286870 h 1705241"/>
                    <a:gd name="connsiteX39" fmla="*/ 1479622 w 2902022"/>
                    <a:gd name="connsiteY39" fmla="*/ 304800 h 1705241"/>
                    <a:gd name="connsiteX40" fmla="*/ 1318257 w 2902022"/>
                    <a:gd name="connsiteY40" fmla="*/ 370541 h 1705241"/>
                    <a:gd name="connsiteX41" fmla="*/ 1168845 w 2902022"/>
                    <a:gd name="connsiteY41" fmla="*/ 478117 h 1705241"/>
                    <a:gd name="connsiteX42" fmla="*/ 1049316 w 2902022"/>
                    <a:gd name="connsiteY42" fmla="*/ 615576 h 1705241"/>
                    <a:gd name="connsiteX43" fmla="*/ 971622 w 2902022"/>
                    <a:gd name="connsiteY43" fmla="*/ 759012 h 1705241"/>
                    <a:gd name="connsiteX44" fmla="*/ 917834 w 2902022"/>
                    <a:gd name="connsiteY44" fmla="*/ 950259 h 1705241"/>
                    <a:gd name="connsiteX45" fmla="*/ 911857 w 2902022"/>
                    <a:gd name="connsiteY45" fmla="*/ 1123576 h 1705241"/>
                    <a:gd name="connsiteX46" fmla="*/ 953692 w 2902022"/>
                    <a:gd name="connsiteY46" fmla="*/ 1272988 h 1705241"/>
                    <a:gd name="connsiteX47" fmla="*/ 1007481 w 2902022"/>
                    <a:gd name="connsiteY47" fmla="*/ 1410447 h 1705241"/>
                    <a:gd name="connsiteX48" fmla="*/ 1055292 w 2902022"/>
                    <a:gd name="connsiteY48" fmla="*/ 1518023 h 1705241"/>
                    <a:gd name="connsiteX49" fmla="*/ 1097128 w 2902022"/>
                    <a:gd name="connsiteY49" fmla="*/ 1631576 h 1705241"/>
                    <a:gd name="connsiteX50" fmla="*/ 1132987 w 2902022"/>
                    <a:gd name="connsiteY50" fmla="*/ 1703276 h 1705241"/>
                    <a:gd name="connsiteX51" fmla="*/ 1031377 w 2902022"/>
                    <a:gd name="connsiteY51" fmla="*/ 1694949 h 1705241"/>
                    <a:gd name="connsiteX52" fmla="*/ 732535 w 2902022"/>
                    <a:gd name="connsiteY52" fmla="*/ 1703158 h 1705241"/>
                    <a:gd name="connsiteX53" fmla="*/ 614185 w 2902022"/>
                    <a:gd name="connsiteY53" fmla="*/ 1704975 h 1705241"/>
                    <a:gd name="connsiteX54" fmla="*/ 530048 w 2902022"/>
                    <a:gd name="connsiteY54" fmla="*/ 1704984 h 1705241"/>
                    <a:gd name="connsiteX55" fmla="*/ 423685 w 2902022"/>
                    <a:gd name="connsiteY55" fmla="*/ 1700213 h 1705241"/>
                    <a:gd name="connsiteX56" fmla="*/ 222879 w 2902022"/>
                    <a:gd name="connsiteY56" fmla="*/ 1700687 h 1705241"/>
                    <a:gd name="connsiteX57" fmla="*/ 123648 w 2902022"/>
                    <a:gd name="connsiteY57" fmla="*/ 1695450 h 1705241"/>
                    <a:gd name="connsiteX58" fmla="*/ 7934 w 2902022"/>
                    <a:gd name="connsiteY58" fmla="*/ 1685458 h 1705241"/>
                    <a:gd name="connsiteX59" fmla="*/ 11469 w 2902022"/>
                    <a:gd name="connsiteY59" fmla="*/ 1647828 h 1705241"/>
                    <a:gd name="connsiteX60" fmla="*/ 6177 w 2902022"/>
                    <a:gd name="connsiteY60" fmla="*/ 1595438 h 1705241"/>
                    <a:gd name="connsiteX61" fmla="*/ 9410 w 2902022"/>
                    <a:gd name="connsiteY61" fmla="*/ 1505910 h 1705241"/>
                    <a:gd name="connsiteX0" fmla="*/ 9410 w 2902022"/>
                    <a:gd name="connsiteY0" fmla="*/ 1500094 h 1705048"/>
                    <a:gd name="connsiteX1" fmla="*/ 493504 w 2902022"/>
                    <a:gd name="connsiteY1" fmla="*/ 1494117 h 1705048"/>
                    <a:gd name="connsiteX2" fmla="*/ 487528 w 2902022"/>
                    <a:gd name="connsiteY2" fmla="*/ 1380564 h 1705048"/>
                    <a:gd name="connsiteX3" fmla="*/ 630963 w 2902022"/>
                    <a:gd name="connsiteY3" fmla="*/ 1380564 h 1705048"/>
                    <a:gd name="connsiteX4" fmla="*/ 624987 w 2902022"/>
                    <a:gd name="connsiteY4" fmla="*/ 1081741 h 1705048"/>
                    <a:gd name="connsiteX5" fmla="*/ 654869 w 2902022"/>
                    <a:gd name="connsiteY5" fmla="*/ 902447 h 1705048"/>
                    <a:gd name="connsiteX6" fmla="*/ 690728 w 2902022"/>
                    <a:gd name="connsiteY6" fmla="*/ 693270 h 1705048"/>
                    <a:gd name="connsiteX7" fmla="*/ 768422 w 2902022"/>
                    <a:gd name="connsiteY7" fmla="*/ 525929 h 1705048"/>
                    <a:gd name="connsiteX8" fmla="*/ 864045 w 2902022"/>
                    <a:gd name="connsiteY8" fmla="*/ 394447 h 1705048"/>
                    <a:gd name="connsiteX9" fmla="*/ 995528 w 2902022"/>
                    <a:gd name="connsiteY9" fmla="*/ 251012 h 1705048"/>
                    <a:gd name="connsiteX10" fmla="*/ 1198728 w 2902022"/>
                    <a:gd name="connsiteY10" fmla="*/ 119529 h 1705048"/>
                    <a:gd name="connsiteX11" fmla="*/ 1378022 w 2902022"/>
                    <a:gd name="connsiteY11" fmla="*/ 53788 h 1705048"/>
                    <a:gd name="connsiteX12" fmla="*/ 1575245 w 2902022"/>
                    <a:gd name="connsiteY12" fmla="*/ 11953 h 1705048"/>
                    <a:gd name="connsiteX13" fmla="*/ 1754539 w 2902022"/>
                    <a:gd name="connsiteY13" fmla="*/ 0 h 1705048"/>
                    <a:gd name="connsiteX14" fmla="*/ 1963716 w 2902022"/>
                    <a:gd name="connsiteY14" fmla="*/ 35859 h 1705048"/>
                    <a:gd name="connsiteX15" fmla="*/ 2143010 w 2902022"/>
                    <a:gd name="connsiteY15" fmla="*/ 95623 h 1705048"/>
                    <a:gd name="connsiteX16" fmla="*/ 2298398 w 2902022"/>
                    <a:gd name="connsiteY16" fmla="*/ 191247 h 1705048"/>
                    <a:gd name="connsiteX17" fmla="*/ 2459763 w 2902022"/>
                    <a:gd name="connsiteY17" fmla="*/ 322729 h 1705048"/>
                    <a:gd name="connsiteX18" fmla="*/ 2555387 w 2902022"/>
                    <a:gd name="connsiteY18" fmla="*/ 430306 h 1705048"/>
                    <a:gd name="connsiteX19" fmla="*/ 2645034 w 2902022"/>
                    <a:gd name="connsiteY19" fmla="*/ 603623 h 1705048"/>
                    <a:gd name="connsiteX20" fmla="*/ 2704798 w 2902022"/>
                    <a:gd name="connsiteY20" fmla="*/ 717176 h 1705048"/>
                    <a:gd name="connsiteX21" fmla="*/ 2734681 w 2902022"/>
                    <a:gd name="connsiteY21" fmla="*/ 818776 h 1705048"/>
                    <a:gd name="connsiteX22" fmla="*/ 2776516 w 2902022"/>
                    <a:gd name="connsiteY22" fmla="*/ 854635 h 1705048"/>
                    <a:gd name="connsiteX23" fmla="*/ 2812375 w 2902022"/>
                    <a:gd name="connsiteY23" fmla="*/ 866588 h 1705048"/>
                    <a:gd name="connsiteX24" fmla="*/ 2854210 w 2902022"/>
                    <a:gd name="connsiteY24" fmla="*/ 872564 h 1705048"/>
                    <a:gd name="connsiteX25" fmla="*/ 2902022 w 2902022"/>
                    <a:gd name="connsiteY25" fmla="*/ 878541 h 1705048"/>
                    <a:gd name="connsiteX26" fmla="*/ 2902022 w 2902022"/>
                    <a:gd name="connsiteY26" fmla="*/ 1093694 h 1705048"/>
                    <a:gd name="connsiteX27" fmla="*/ 2764563 w 2902022"/>
                    <a:gd name="connsiteY27" fmla="*/ 1093694 h 1705048"/>
                    <a:gd name="connsiteX28" fmla="*/ 2770539 w 2902022"/>
                    <a:gd name="connsiteY28" fmla="*/ 1643529 h 1705048"/>
                    <a:gd name="connsiteX29" fmla="*/ 2489645 w 2902022"/>
                    <a:gd name="connsiteY29" fmla="*/ 1655482 h 1705048"/>
                    <a:gd name="connsiteX30" fmla="*/ 2483669 w 2902022"/>
                    <a:gd name="connsiteY30" fmla="*/ 1362635 h 1705048"/>
                    <a:gd name="connsiteX31" fmla="*/ 2471716 w 2902022"/>
                    <a:gd name="connsiteY31" fmla="*/ 1075764 h 1705048"/>
                    <a:gd name="connsiteX32" fmla="*/ 2465739 w 2902022"/>
                    <a:gd name="connsiteY32" fmla="*/ 890494 h 1705048"/>
                    <a:gd name="connsiteX33" fmla="*/ 2388045 w 2902022"/>
                    <a:gd name="connsiteY33" fmla="*/ 687294 h 1705048"/>
                    <a:gd name="connsiteX34" fmla="*/ 2316328 w 2902022"/>
                    <a:gd name="connsiteY34" fmla="*/ 573741 h 1705048"/>
                    <a:gd name="connsiteX35" fmla="*/ 2148987 w 2902022"/>
                    <a:gd name="connsiteY35" fmla="*/ 400423 h 1705048"/>
                    <a:gd name="connsiteX36" fmla="*/ 1993598 w 2902022"/>
                    <a:gd name="connsiteY36" fmla="*/ 328706 h 1705048"/>
                    <a:gd name="connsiteX37" fmla="*/ 1796375 w 2902022"/>
                    <a:gd name="connsiteY37" fmla="*/ 274917 h 1705048"/>
                    <a:gd name="connsiteX38" fmla="*/ 1640987 w 2902022"/>
                    <a:gd name="connsiteY38" fmla="*/ 286870 h 1705048"/>
                    <a:gd name="connsiteX39" fmla="*/ 1479622 w 2902022"/>
                    <a:gd name="connsiteY39" fmla="*/ 304800 h 1705048"/>
                    <a:gd name="connsiteX40" fmla="*/ 1318257 w 2902022"/>
                    <a:gd name="connsiteY40" fmla="*/ 370541 h 1705048"/>
                    <a:gd name="connsiteX41" fmla="*/ 1168845 w 2902022"/>
                    <a:gd name="connsiteY41" fmla="*/ 478117 h 1705048"/>
                    <a:gd name="connsiteX42" fmla="*/ 1049316 w 2902022"/>
                    <a:gd name="connsiteY42" fmla="*/ 615576 h 1705048"/>
                    <a:gd name="connsiteX43" fmla="*/ 971622 w 2902022"/>
                    <a:gd name="connsiteY43" fmla="*/ 759012 h 1705048"/>
                    <a:gd name="connsiteX44" fmla="*/ 917834 w 2902022"/>
                    <a:gd name="connsiteY44" fmla="*/ 950259 h 1705048"/>
                    <a:gd name="connsiteX45" fmla="*/ 911857 w 2902022"/>
                    <a:gd name="connsiteY45" fmla="*/ 1123576 h 1705048"/>
                    <a:gd name="connsiteX46" fmla="*/ 953692 w 2902022"/>
                    <a:gd name="connsiteY46" fmla="*/ 1272988 h 1705048"/>
                    <a:gd name="connsiteX47" fmla="*/ 1007481 w 2902022"/>
                    <a:gd name="connsiteY47" fmla="*/ 1410447 h 1705048"/>
                    <a:gd name="connsiteX48" fmla="*/ 1055292 w 2902022"/>
                    <a:gd name="connsiteY48" fmla="*/ 1518023 h 1705048"/>
                    <a:gd name="connsiteX49" fmla="*/ 1097128 w 2902022"/>
                    <a:gd name="connsiteY49" fmla="*/ 1631576 h 1705048"/>
                    <a:gd name="connsiteX50" fmla="*/ 1132987 w 2902022"/>
                    <a:gd name="connsiteY50" fmla="*/ 1703276 h 1705048"/>
                    <a:gd name="connsiteX51" fmla="*/ 1031377 w 2902022"/>
                    <a:gd name="connsiteY51" fmla="*/ 1694949 h 1705048"/>
                    <a:gd name="connsiteX52" fmla="*/ 732535 w 2902022"/>
                    <a:gd name="connsiteY52" fmla="*/ 1703158 h 1705048"/>
                    <a:gd name="connsiteX53" fmla="*/ 615647 w 2902022"/>
                    <a:gd name="connsiteY53" fmla="*/ 1700212 h 1705048"/>
                    <a:gd name="connsiteX54" fmla="*/ 530048 w 2902022"/>
                    <a:gd name="connsiteY54" fmla="*/ 1704984 h 1705048"/>
                    <a:gd name="connsiteX55" fmla="*/ 423685 w 2902022"/>
                    <a:gd name="connsiteY55" fmla="*/ 1700213 h 1705048"/>
                    <a:gd name="connsiteX56" fmla="*/ 222879 w 2902022"/>
                    <a:gd name="connsiteY56" fmla="*/ 1700687 h 1705048"/>
                    <a:gd name="connsiteX57" fmla="*/ 123648 w 2902022"/>
                    <a:gd name="connsiteY57" fmla="*/ 1695450 h 1705048"/>
                    <a:gd name="connsiteX58" fmla="*/ 7934 w 2902022"/>
                    <a:gd name="connsiteY58" fmla="*/ 1685458 h 1705048"/>
                    <a:gd name="connsiteX59" fmla="*/ 11469 w 2902022"/>
                    <a:gd name="connsiteY59" fmla="*/ 1647828 h 1705048"/>
                    <a:gd name="connsiteX60" fmla="*/ 6177 w 2902022"/>
                    <a:gd name="connsiteY60" fmla="*/ 1595438 h 1705048"/>
                    <a:gd name="connsiteX61" fmla="*/ 9410 w 2902022"/>
                    <a:gd name="connsiteY61" fmla="*/ 1505910 h 1705048"/>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732535 w 2902022"/>
                    <a:gd name="connsiteY52" fmla="*/ 1703158 h 1705111"/>
                    <a:gd name="connsiteX53" fmla="*/ 615647 w 2902022"/>
                    <a:gd name="connsiteY53" fmla="*/ 1700212 h 1705111"/>
                    <a:gd name="connsiteX54" fmla="*/ 538175 w 2902022"/>
                    <a:gd name="connsiteY54" fmla="*/ 1705048 h 1705111"/>
                    <a:gd name="connsiteX55" fmla="*/ 423685 w 2902022"/>
                    <a:gd name="connsiteY55" fmla="*/ 1700213 h 1705111"/>
                    <a:gd name="connsiteX56" fmla="*/ 222879 w 2902022"/>
                    <a:gd name="connsiteY56" fmla="*/ 1700687 h 1705111"/>
                    <a:gd name="connsiteX57" fmla="*/ 123648 w 2902022"/>
                    <a:gd name="connsiteY57" fmla="*/ 1695450 h 1705111"/>
                    <a:gd name="connsiteX58" fmla="*/ 7934 w 2902022"/>
                    <a:gd name="connsiteY58" fmla="*/ 1685458 h 1705111"/>
                    <a:gd name="connsiteX59" fmla="*/ 11469 w 2902022"/>
                    <a:gd name="connsiteY59" fmla="*/ 1647828 h 1705111"/>
                    <a:gd name="connsiteX60" fmla="*/ 6177 w 2902022"/>
                    <a:gd name="connsiteY60" fmla="*/ 1595438 h 1705111"/>
                    <a:gd name="connsiteX61" fmla="*/ 9410 w 2902022"/>
                    <a:gd name="connsiteY61" fmla="*/ 1505910 h 170511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695450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9410 w 2902022"/>
                    <a:gd name="connsiteY0" fmla="*/ 1500094 h 1705391"/>
                    <a:gd name="connsiteX1" fmla="*/ 493504 w 2902022"/>
                    <a:gd name="connsiteY1" fmla="*/ 1494117 h 1705391"/>
                    <a:gd name="connsiteX2" fmla="*/ 487528 w 2902022"/>
                    <a:gd name="connsiteY2" fmla="*/ 1380564 h 1705391"/>
                    <a:gd name="connsiteX3" fmla="*/ 630963 w 2902022"/>
                    <a:gd name="connsiteY3" fmla="*/ 1380564 h 1705391"/>
                    <a:gd name="connsiteX4" fmla="*/ 624987 w 2902022"/>
                    <a:gd name="connsiteY4" fmla="*/ 1081741 h 1705391"/>
                    <a:gd name="connsiteX5" fmla="*/ 654869 w 2902022"/>
                    <a:gd name="connsiteY5" fmla="*/ 902447 h 1705391"/>
                    <a:gd name="connsiteX6" fmla="*/ 690728 w 2902022"/>
                    <a:gd name="connsiteY6" fmla="*/ 693270 h 1705391"/>
                    <a:gd name="connsiteX7" fmla="*/ 768422 w 2902022"/>
                    <a:gd name="connsiteY7" fmla="*/ 525929 h 1705391"/>
                    <a:gd name="connsiteX8" fmla="*/ 864045 w 2902022"/>
                    <a:gd name="connsiteY8" fmla="*/ 394447 h 1705391"/>
                    <a:gd name="connsiteX9" fmla="*/ 995528 w 2902022"/>
                    <a:gd name="connsiteY9" fmla="*/ 251012 h 1705391"/>
                    <a:gd name="connsiteX10" fmla="*/ 1198728 w 2902022"/>
                    <a:gd name="connsiteY10" fmla="*/ 119529 h 1705391"/>
                    <a:gd name="connsiteX11" fmla="*/ 1378022 w 2902022"/>
                    <a:gd name="connsiteY11" fmla="*/ 53788 h 1705391"/>
                    <a:gd name="connsiteX12" fmla="*/ 1575245 w 2902022"/>
                    <a:gd name="connsiteY12" fmla="*/ 11953 h 1705391"/>
                    <a:gd name="connsiteX13" fmla="*/ 1754539 w 2902022"/>
                    <a:gd name="connsiteY13" fmla="*/ 0 h 1705391"/>
                    <a:gd name="connsiteX14" fmla="*/ 1963716 w 2902022"/>
                    <a:gd name="connsiteY14" fmla="*/ 35859 h 1705391"/>
                    <a:gd name="connsiteX15" fmla="*/ 2143010 w 2902022"/>
                    <a:gd name="connsiteY15" fmla="*/ 95623 h 1705391"/>
                    <a:gd name="connsiteX16" fmla="*/ 2298398 w 2902022"/>
                    <a:gd name="connsiteY16" fmla="*/ 191247 h 1705391"/>
                    <a:gd name="connsiteX17" fmla="*/ 2459763 w 2902022"/>
                    <a:gd name="connsiteY17" fmla="*/ 322729 h 1705391"/>
                    <a:gd name="connsiteX18" fmla="*/ 2555387 w 2902022"/>
                    <a:gd name="connsiteY18" fmla="*/ 430306 h 1705391"/>
                    <a:gd name="connsiteX19" fmla="*/ 2645034 w 2902022"/>
                    <a:gd name="connsiteY19" fmla="*/ 603623 h 1705391"/>
                    <a:gd name="connsiteX20" fmla="*/ 2704798 w 2902022"/>
                    <a:gd name="connsiteY20" fmla="*/ 717176 h 1705391"/>
                    <a:gd name="connsiteX21" fmla="*/ 2734681 w 2902022"/>
                    <a:gd name="connsiteY21" fmla="*/ 818776 h 1705391"/>
                    <a:gd name="connsiteX22" fmla="*/ 2776516 w 2902022"/>
                    <a:gd name="connsiteY22" fmla="*/ 854635 h 1705391"/>
                    <a:gd name="connsiteX23" fmla="*/ 2812375 w 2902022"/>
                    <a:gd name="connsiteY23" fmla="*/ 866588 h 1705391"/>
                    <a:gd name="connsiteX24" fmla="*/ 2854210 w 2902022"/>
                    <a:gd name="connsiteY24" fmla="*/ 872564 h 1705391"/>
                    <a:gd name="connsiteX25" fmla="*/ 2902022 w 2902022"/>
                    <a:gd name="connsiteY25" fmla="*/ 878541 h 1705391"/>
                    <a:gd name="connsiteX26" fmla="*/ 2902022 w 2902022"/>
                    <a:gd name="connsiteY26" fmla="*/ 1093694 h 1705391"/>
                    <a:gd name="connsiteX27" fmla="*/ 2764563 w 2902022"/>
                    <a:gd name="connsiteY27" fmla="*/ 1093694 h 1705391"/>
                    <a:gd name="connsiteX28" fmla="*/ 2770539 w 2902022"/>
                    <a:gd name="connsiteY28" fmla="*/ 1643529 h 1705391"/>
                    <a:gd name="connsiteX29" fmla="*/ 2489645 w 2902022"/>
                    <a:gd name="connsiteY29" fmla="*/ 1655482 h 1705391"/>
                    <a:gd name="connsiteX30" fmla="*/ 2483669 w 2902022"/>
                    <a:gd name="connsiteY30" fmla="*/ 1362635 h 1705391"/>
                    <a:gd name="connsiteX31" fmla="*/ 2471716 w 2902022"/>
                    <a:gd name="connsiteY31" fmla="*/ 1075764 h 1705391"/>
                    <a:gd name="connsiteX32" fmla="*/ 2465739 w 2902022"/>
                    <a:gd name="connsiteY32" fmla="*/ 890494 h 1705391"/>
                    <a:gd name="connsiteX33" fmla="*/ 2388045 w 2902022"/>
                    <a:gd name="connsiteY33" fmla="*/ 687294 h 1705391"/>
                    <a:gd name="connsiteX34" fmla="*/ 2316328 w 2902022"/>
                    <a:gd name="connsiteY34" fmla="*/ 573741 h 1705391"/>
                    <a:gd name="connsiteX35" fmla="*/ 2148987 w 2902022"/>
                    <a:gd name="connsiteY35" fmla="*/ 400423 h 1705391"/>
                    <a:gd name="connsiteX36" fmla="*/ 1993598 w 2902022"/>
                    <a:gd name="connsiteY36" fmla="*/ 328706 h 1705391"/>
                    <a:gd name="connsiteX37" fmla="*/ 1796375 w 2902022"/>
                    <a:gd name="connsiteY37" fmla="*/ 274917 h 1705391"/>
                    <a:gd name="connsiteX38" fmla="*/ 1640987 w 2902022"/>
                    <a:gd name="connsiteY38" fmla="*/ 286870 h 1705391"/>
                    <a:gd name="connsiteX39" fmla="*/ 1479622 w 2902022"/>
                    <a:gd name="connsiteY39" fmla="*/ 304800 h 1705391"/>
                    <a:gd name="connsiteX40" fmla="*/ 1318257 w 2902022"/>
                    <a:gd name="connsiteY40" fmla="*/ 370541 h 1705391"/>
                    <a:gd name="connsiteX41" fmla="*/ 1168845 w 2902022"/>
                    <a:gd name="connsiteY41" fmla="*/ 478117 h 1705391"/>
                    <a:gd name="connsiteX42" fmla="*/ 1049316 w 2902022"/>
                    <a:gd name="connsiteY42" fmla="*/ 615576 h 1705391"/>
                    <a:gd name="connsiteX43" fmla="*/ 971622 w 2902022"/>
                    <a:gd name="connsiteY43" fmla="*/ 759012 h 1705391"/>
                    <a:gd name="connsiteX44" fmla="*/ 917834 w 2902022"/>
                    <a:gd name="connsiteY44" fmla="*/ 950259 h 1705391"/>
                    <a:gd name="connsiteX45" fmla="*/ 911857 w 2902022"/>
                    <a:gd name="connsiteY45" fmla="*/ 1123576 h 1705391"/>
                    <a:gd name="connsiteX46" fmla="*/ 953692 w 2902022"/>
                    <a:gd name="connsiteY46" fmla="*/ 1272988 h 1705391"/>
                    <a:gd name="connsiteX47" fmla="*/ 1007481 w 2902022"/>
                    <a:gd name="connsiteY47" fmla="*/ 1410447 h 1705391"/>
                    <a:gd name="connsiteX48" fmla="*/ 1055292 w 2902022"/>
                    <a:gd name="connsiteY48" fmla="*/ 1518023 h 1705391"/>
                    <a:gd name="connsiteX49" fmla="*/ 1097128 w 2902022"/>
                    <a:gd name="connsiteY49" fmla="*/ 1631576 h 1705391"/>
                    <a:gd name="connsiteX50" fmla="*/ 1132987 w 2902022"/>
                    <a:gd name="connsiteY50" fmla="*/ 1703276 h 1705391"/>
                    <a:gd name="connsiteX51" fmla="*/ 1031377 w 2902022"/>
                    <a:gd name="connsiteY51" fmla="*/ 1694949 h 1705391"/>
                    <a:gd name="connsiteX52" fmla="*/ 881062 w 2902022"/>
                    <a:gd name="connsiteY52" fmla="*/ 1705111 h 1705391"/>
                    <a:gd name="connsiteX53" fmla="*/ 732535 w 2902022"/>
                    <a:gd name="connsiteY53" fmla="*/ 1703158 h 1705391"/>
                    <a:gd name="connsiteX54" fmla="*/ 615647 w 2902022"/>
                    <a:gd name="connsiteY54" fmla="*/ 1700212 h 1705391"/>
                    <a:gd name="connsiteX55" fmla="*/ 538175 w 2902022"/>
                    <a:gd name="connsiteY55" fmla="*/ 1705048 h 1705391"/>
                    <a:gd name="connsiteX56" fmla="*/ 423685 w 2902022"/>
                    <a:gd name="connsiteY56" fmla="*/ 1700213 h 1705391"/>
                    <a:gd name="connsiteX57" fmla="*/ 222879 w 2902022"/>
                    <a:gd name="connsiteY57" fmla="*/ 1700687 h 1705391"/>
                    <a:gd name="connsiteX58" fmla="*/ 123648 w 2902022"/>
                    <a:gd name="connsiteY58" fmla="*/ 1695450 h 1705391"/>
                    <a:gd name="connsiteX59" fmla="*/ 7934 w 2902022"/>
                    <a:gd name="connsiteY59" fmla="*/ 1685458 h 1705391"/>
                    <a:gd name="connsiteX60" fmla="*/ 11469 w 2902022"/>
                    <a:gd name="connsiteY60" fmla="*/ 1647828 h 1705391"/>
                    <a:gd name="connsiteX61" fmla="*/ 6177 w 2902022"/>
                    <a:gd name="connsiteY61" fmla="*/ 1595438 h 1705391"/>
                    <a:gd name="connsiteX62" fmla="*/ 9410 w 2902022"/>
                    <a:gd name="connsiteY62" fmla="*/ 1505910 h 1705391"/>
                    <a:gd name="connsiteX0" fmla="*/ 9410 w 2902022"/>
                    <a:gd name="connsiteY0" fmla="*/ 1500094 h 1705111"/>
                    <a:gd name="connsiteX1" fmla="*/ 493504 w 2902022"/>
                    <a:gd name="connsiteY1" fmla="*/ 1494117 h 1705111"/>
                    <a:gd name="connsiteX2" fmla="*/ 487528 w 2902022"/>
                    <a:gd name="connsiteY2" fmla="*/ 1380564 h 1705111"/>
                    <a:gd name="connsiteX3" fmla="*/ 630963 w 2902022"/>
                    <a:gd name="connsiteY3" fmla="*/ 1380564 h 1705111"/>
                    <a:gd name="connsiteX4" fmla="*/ 624987 w 2902022"/>
                    <a:gd name="connsiteY4" fmla="*/ 1081741 h 1705111"/>
                    <a:gd name="connsiteX5" fmla="*/ 654869 w 2902022"/>
                    <a:gd name="connsiteY5" fmla="*/ 902447 h 1705111"/>
                    <a:gd name="connsiteX6" fmla="*/ 690728 w 2902022"/>
                    <a:gd name="connsiteY6" fmla="*/ 693270 h 1705111"/>
                    <a:gd name="connsiteX7" fmla="*/ 768422 w 2902022"/>
                    <a:gd name="connsiteY7" fmla="*/ 525929 h 1705111"/>
                    <a:gd name="connsiteX8" fmla="*/ 864045 w 2902022"/>
                    <a:gd name="connsiteY8" fmla="*/ 394447 h 1705111"/>
                    <a:gd name="connsiteX9" fmla="*/ 995528 w 2902022"/>
                    <a:gd name="connsiteY9" fmla="*/ 251012 h 1705111"/>
                    <a:gd name="connsiteX10" fmla="*/ 1198728 w 2902022"/>
                    <a:gd name="connsiteY10" fmla="*/ 119529 h 1705111"/>
                    <a:gd name="connsiteX11" fmla="*/ 1378022 w 2902022"/>
                    <a:gd name="connsiteY11" fmla="*/ 53788 h 1705111"/>
                    <a:gd name="connsiteX12" fmla="*/ 1575245 w 2902022"/>
                    <a:gd name="connsiteY12" fmla="*/ 11953 h 1705111"/>
                    <a:gd name="connsiteX13" fmla="*/ 1754539 w 2902022"/>
                    <a:gd name="connsiteY13" fmla="*/ 0 h 1705111"/>
                    <a:gd name="connsiteX14" fmla="*/ 1963716 w 2902022"/>
                    <a:gd name="connsiteY14" fmla="*/ 35859 h 1705111"/>
                    <a:gd name="connsiteX15" fmla="*/ 2143010 w 2902022"/>
                    <a:gd name="connsiteY15" fmla="*/ 95623 h 1705111"/>
                    <a:gd name="connsiteX16" fmla="*/ 2298398 w 2902022"/>
                    <a:gd name="connsiteY16" fmla="*/ 191247 h 1705111"/>
                    <a:gd name="connsiteX17" fmla="*/ 2459763 w 2902022"/>
                    <a:gd name="connsiteY17" fmla="*/ 322729 h 1705111"/>
                    <a:gd name="connsiteX18" fmla="*/ 2555387 w 2902022"/>
                    <a:gd name="connsiteY18" fmla="*/ 430306 h 1705111"/>
                    <a:gd name="connsiteX19" fmla="*/ 2645034 w 2902022"/>
                    <a:gd name="connsiteY19" fmla="*/ 603623 h 1705111"/>
                    <a:gd name="connsiteX20" fmla="*/ 2704798 w 2902022"/>
                    <a:gd name="connsiteY20" fmla="*/ 717176 h 1705111"/>
                    <a:gd name="connsiteX21" fmla="*/ 2734681 w 2902022"/>
                    <a:gd name="connsiteY21" fmla="*/ 818776 h 1705111"/>
                    <a:gd name="connsiteX22" fmla="*/ 2776516 w 2902022"/>
                    <a:gd name="connsiteY22" fmla="*/ 854635 h 1705111"/>
                    <a:gd name="connsiteX23" fmla="*/ 2812375 w 2902022"/>
                    <a:gd name="connsiteY23" fmla="*/ 866588 h 1705111"/>
                    <a:gd name="connsiteX24" fmla="*/ 2854210 w 2902022"/>
                    <a:gd name="connsiteY24" fmla="*/ 872564 h 1705111"/>
                    <a:gd name="connsiteX25" fmla="*/ 2902022 w 2902022"/>
                    <a:gd name="connsiteY25" fmla="*/ 878541 h 1705111"/>
                    <a:gd name="connsiteX26" fmla="*/ 2902022 w 2902022"/>
                    <a:gd name="connsiteY26" fmla="*/ 1093694 h 1705111"/>
                    <a:gd name="connsiteX27" fmla="*/ 2764563 w 2902022"/>
                    <a:gd name="connsiteY27" fmla="*/ 1093694 h 1705111"/>
                    <a:gd name="connsiteX28" fmla="*/ 2770539 w 2902022"/>
                    <a:gd name="connsiteY28" fmla="*/ 1643529 h 1705111"/>
                    <a:gd name="connsiteX29" fmla="*/ 2489645 w 2902022"/>
                    <a:gd name="connsiteY29" fmla="*/ 1655482 h 1705111"/>
                    <a:gd name="connsiteX30" fmla="*/ 2483669 w 2902022"/>
                    <a:gd name="connsiteY30" fmla="*/ 1362635 h 1705111"/>
                    <a:gd name="connsiteX31" fmla="*/ 2471716 w 2902022"/>
                    <a:gd name="connsiteY31" fmla="*/ 1075764 h 1705111"/>
                    <a:gd name="connsiteX32" fmla="*/ 2465739 w 2902022"/>
                    <a:gd name="connsiteY32" fmla="*/ 890494 h 1705111"/>
                    <a:gd name="connsiteX33" fmla="*/ 2388045 w 2902022"/>
                    <a:gd name="connsiteY33" fmla="*/ 687294 h 1705111"/>
                    <a:gd name="connsiteX34" fmla="*/ 2316328 w 2902022"/>
                    <a:gd name="connsiteY34" fmla="*/ 573741 h 1705111"/>
                    <a:gd name="connsiteX35" fmla="*/ 2148987 w 2902022"/>
                    <a:gd name="connsiteY35" fmla="*/ 400423 h 1705111"/>
                    <a:gd name="connsiteX36" fmla="*/ 1993598 w 2902022"/>
                    <a:gd name="connsiteY36" fmla="*/ 328706 h 1705111"/>
                    <a:gd name="connsiteX37" fmla="*/ 1796375 w 2902022"/>
                    <a:gd name="connsiteY37" fmla="*/ 274917 h 1705111"/>
                    <a:gd name="connsiteX38" fmla="*/ 1640987 w 2902022"/>
                    <a:gd name="connsiteY38" fmla="*/ 286870 h 1705111"/>
                    <a:gd name="connsiteX39" fmla="*/ 1479622 w 2902022"/>
                    <a:gd name="connsiteY39" fmla="*/ 304800 h 1705111"/>
                    <a:gd name="connsiteX40" fmla="*/ 1318257 w 2902022"/>
                    <a:gd name="connsiteY40" fmla="*/ 370541 h 1705111"/>
                    <a:gd name="connsiteX41" fmla="*/ 1168845 w 2902022"/>
                    <a:gd name="connsiteY41" fmla="*/ 478117 h 1705111"/>
                    <a:gd name="connsiteX42" fmla="*/ 1049316 w 2902022"/>
                    <a:gd name="connsiteY42" fmla="*/ 615576 h 1705111"/>
                    <a:gd name="connsiteX43" fmla="*/ 971622 w 2902022"/>
                    <a:gd name="connsiteY43" fmla="*/ 759012 h 1705111"/>
                    <a:gd name="connsiteX44" fmla="*/ 917834 w 2902022"/>
                    <a:gd name="connsiteY44" fmla="*/ 950259 h 1705111"/>
                    <a:gd name="connsiteX45" fmla="*/ 911857 w 2902022"/>
                    <a:gd name="connsiteY45" fmla="*/ 1123576 h 1705111"/>
                    <a:gd name="connsiteX46" fmla="*/ 953692 w 2902022"/>
                    <a:gd name="connsiteY46" fmla="*/ 1272988 h 1705111"/>
                    <a:gd name="connsiteX47" fmla="*/ 1007481 w 2902022"/>
                    <a:gd name="connsiteY47" fmla="*/ 1410447 h 1705111"/>
                    <a:gd name="connsiteX48" fmla="*/ 1055292 w 2902022"/>
                    <a:gd name="connsiteY48" fmla="*/ 1518023 h 1705111"/>
                    <a:gd name="connsiteX49" fmla="*/ 1097128 w 2902022"/>
                    <a:gd name="connsiteY49" fmla="*/ 1631576 h 1705111"/>
                    <a:gd name="connsiteX50" fmla="*/ 1132987 w 2902022"/>
                    <a:gd name="connsiteY50" fmla="*/ 1703276 h 1705111"/>
                    <a:gd name="connsiteX51" fmla="*/ 1031377 w 2902022"/>
                    <a:gd name="connsiteY51" fmla="*/ 1694949 h 1705111"/>
                    <a:gd name="connsiteX52" fmla="*/ 881062 w 2902022"/>
                    <a:gd name="connsiteY52" fmla="*/ 1705111 h 1705111"/>
                    <a:gd name="connsiteX53" fmla="*/ 732535 w 2902022"/>
                    <a:gd name="connsiteY53" fmla="*/ 1703158 h 1705111"/>
                    <a:gd name="connsiteX54" fmla="*/ 615647 w 2902022"/>
                    <a:gd name="connsiteY54" fmla="*/ 1700212 h 1705111"/>
                    <a:gd name="connsiteX55" fmla="*/ 538175 w 2902022"/>
                    <a:gd name="connsiteY55" fmla="*/ 1705048 h 1705111"/>
                    <a:gd name="connsiteX56" fmla="*/ 423685 w 2902022"/>
                    <a:gd name="connsiteY56" fmla="*/ 1700213 h 1705111"/>
                    <a:gd name="connsiteX57" fmla="*/ 222879 w 2902022"/>
                    <a:gd name="connsiteY57" fmla="*/ 1700687 h 1705111"/>
                    <a:gd name="connsiteX58" fmla="*/ 123648 w 2902022"/>
                    <a:gd name="connsiteY58" fmla="*/ 1695450 h 1705111"/>
                    <a:gd name="connsiteX59" fmla="*/ 7934 w 2902022"/>
                    <a:gd name="connsiteY59" fmla="*/ 1685458 h 1705111"/>
                    <a:gd name="connsiteX60" fmla="*/ 11469 w 2902022"/>
                    <a:gd name="connsiteY60" fmla="*/ 1647828 h 1705111"/>
                    <a:gd name="connsiteX61" fmla="*/ 6177 w 2902022"/>
                    <a:gd name="connsiteY61" fmla="*/ 1595438 h 1705111"/>
                    <a:gd name="connsiteX62" fmla="*/ 9410 w 2902022"/>
                    <a:gd name="connsiteY62" fmla="*/ 1505910 h 1705111"/>
                    <a:gd name="connsiteX0" fmla="*/ 15959 w 2908571"/>
                    <a:gd name="connsiteY0" fmla="*/ 1500094 h 1707977"/>
                    <a:gd name="connsiteX1" fmla="*/ 500053 w 2908571"/>
                    <a:gd name="connsiteY1" fmla="*/ 1494117 h 1707977"/>
                    <a:gd name="connsiteX2" fmla="*/ 494077 w 2908571"/>
                    <a:gd name="connsiteY2" fmla="*/ 1380564 h 1707977"/>
                    <a:gd name="connsiteX3" fmla="*/ 637512 w 2908571"/>
                    <a:gd name="connsiteY3" fmla="*/ 1380564 h 1707977"/>
                    <a:gd name="connsiteX4" fmla="*/ 631536 w 2908571"/>
                    <a:gd name="connsiteY4" fmla="*/ 1081741 h 1707977"/>
                    <a:gd name="connsiteX5" fmla="*/ 661418 w 2908571"/>
                    <a:gd name="connsiteY5" fmla="*/ 902447 h 1707977"/>
                    <a:gd name="connsiteX6" fmla="*/ 697277 w 2908571"/>
                    <a:gd name="connsiteY6" fmla="*/ 693270 h 1707977"/>
                    <a:gd name="connsiteX7" fmla="*/ 774971 w 2908571"/>
                    <a:gd name="connsiteY7" fmla="*/ 525929 h 1707977"/>
                    <a:gd name="connsiteX8" fmla="*/ 870594 w 2908571"/>
                    <a:gd name="connsiteY8" fmla="*/ 394447 h 1707977"/>
                    <a:gd name="connsiteX9" fmla="*/ 1002077 w 2908571"/>
                    <a:gd name="connsiteY9" fmla="*/ 251012 h 1707977"/>
                    <a:gd name="connsiteX10" fmla="*/ 1205277 w 2908571"/>
                    <a:gd name="connsiteY10" fmla="*/ 119529 h 1707977"/>
                    <a:gd name="connsiteX11" fmla="*/ 1384571 w 2908571"/>
                    <a:gd name="connsiteY11" fmla="*/ 53788 h 1707977"/>
                    <a:gd name="connsiteX12" fmla="*/ 1581794 w 2908571"/>
                    <a:gd name="connsiteY12" fmla="*/ 11953 h 1707977"/>
                    <a:gd name="connsiteX13" fmla="*/ 1761088 w 2908571"/>
                    <a:gd name="connsiteY13" fmla="*/ 0 h 1707977"/>
                    <a:gd name="connsiteX14" fmla="*/ 1970265 w 2908571"/>
                    <a:gd name="connsiteY14" fmla="*/ 35859 h 1707977"/>
                    <a:gd name="connsiteX15" fmla="*/ 2149559 w 2908571"/>
                    <a:gd name="connsiteY15" fmla="*/ 95623 h 1707977"/>
                    <a:gd name="connsiteX16" fmla="*/ 2304947 w 2908571"/>
                    <a:gd name="connsiteY16" fmla="*/ 191247 h 1707977"/>
                    <a:gd name="connsiteX17" fmla="*/ 2466312 w 2908571"/>
                    <a:gd name="connsiteY17" fmla="*/ 322729 h 1707977"/>
                    <a:gd name="connsiteX18" fmla="*/ 2561936 w 2908571"/>
                    <a:gd name="connsiteY18" fmla="*/ 430306 h 1707977"/>
                    <a:gd name="connsiteX19" fmla="*/ 2651583 w 2908571"/>
                    <a:gd name="connsiteY19" fmla="*/ 603623 h 1707977"/>
                    <a:gd name="connsiteX20" fmla="*/ 2711347 w 2908571"/>
                    <a:gd name="connsiteY20" fmla="*/ 717176 h 1707977"/>
                    <a:gd name="connsiteX21" fmla="*/ 2741230 w 2908571"/>
                    <a:gd name="connsiteY21" fmla="*/ 818776 h 1707977"/>
                    <a:gd name="connsiteX22" fmla="*/ 2783065 w 2908571"/>
                    <a:gd name="connsiteY22" fmla="*/ 854635 h 1707977"/>
                    <a:gd name="connsiteX23" fmla="*/ 2818924 w 2908571"/>
                    <a:gd name="connsiteY23" fmla="*/ 866588 h 1707977"/>
                    <a:gd name="connsiteX24" fmla="*/ 2860759 w 2908571"/>
                    <a:gd name="connsiteY24" fmla="*/ 872564 h 1707977"/>
                    <a:gd name="connsiteX25" fmla="*/ 2908571 w 2908571"/>
                    <a:gd name="connsiteY25" fmla="*/ 878541 h 1707977"/>
                    <a:gd name="connsiteX26" fmla="*/ 2908571 w 2908571"/>
                    <a:gd name="connsiteY26" fmla="*/ 1093694 h 1707977"/>
                    <a:gd name="connsiteX27" fmla="*/ 2771112 w 2908571"/>
                    <a:gd name="connsiteY27" fmla="*/ 1093694 h 1707977"/>
                    <a:gd name="connsiteX28" fmla="*/ 2777088 w 2908571"/>
                    <a:gd name="connsiteY28" fmla="*/ 1643529 h 1707977"/>
                    <a:gd name="connsiteX29" fmla="*/ 2496194 w 2908571"/>
                    <a:gd name="connsiteY29" fmla="*/ 1655482 h 1707977"/>
                    <a:gd name="connsiteX30" fmla="*/ 2490218 w 2908571"/>
                    <a:gd name="connsiteY30" fmla="*/ 1362635 h 1707977"/>
                    <a:gd name="connsiteX31" fmla="*/ 2478265 w 2908571"/>
                    <a:gd name="connsiteY31" fmla="*/ 1075764 h 1707977"/>
                    <a:gd name="connsiteX32" fmla="*/ 2472288 w 2908571"/>
                    <a:gd name="connsiteY32" fmla="*/ 890494 h 1707977"/>
                    <a:gd name="connsiteX33" fmla="*/ 2394594 w 2908571"/>
                    <a:gd name="connsiteY33" fmla="*/ 687294 h 1707977"/>
                    <a:gd name="connsiteX34" fmla="*/ 2322877 w 2908571"/>
                    <a:gd name="connsiteY34" fmla="*/ 573741 h 1707977"/>
                    <a:gd name="connsiteX35" fmla="*/ 2155536 w 2908571"/>
                    <a:gd name="connsiteY35" fmla="*/ 400423 h 1707977"/>
                    <a:gd name="connsiteX36" fmla="*/ 2000147 w 2908571"/>
                    <a:gd name="connsiteY36" fmla="*/ 328706 h 1707977"/>
                    <a:gd name="connsiteX37" fmla="*/ 1802924 w 2908571"/>
                    <a:gd name="connsiteY37" fmla="*/ 274917 h 1707977"/>
                    <a:gd name="connsiteX38" fmla="*/ 1647536 w 2908571"/>
                    <a:gd name="connsiteY38" fmla="*/ 286870 h 1707977"/>
                    <a:gd name="connsiteX39" fmla="*/ 1486171 w 2908571"/>
                    <a:gd name="connsiteY39" fmla="*/ 304800 h 1707977"/>
                    <a:gd name="connsiteX40" fmla="*/ 1324806 w 2908571"/>
                    <a:gd name="connsiteY40" fmla="*/ 370541 h 1707977"/>
                    <a:gd name="connsiteX41" fmla="*/ 1175394 w 2908571"/>
                    <a:gd name="connsiteY41" fmla="*/ 478117 h 1707977"/>
                    <a:gd name="connsiteX42" fmla="*/ 1055865 w 2908571"/>
                    <a:gd name="connsiteY42" fmla="*/ 615576 h 1707977"/>
                    <a:gd name="connsiteX43" fmla="*/ 978171 w 2908571"/>
                    <a:gd name="connsiteY43" fmla="*/ 759012 h 1707977"/>
                    <a:gd name="connsiteX44" fmla="*/ 924383 w 2908571"/>
                    <a:gd name="connsiteY44" fmla="*/ 950259 h 1707977"/>
                    <a:gd name="connsiteX45" fmla="*/ 918406 w 2908571"/>
                    <a:gd name="connsiteY45" fmla="*/ 1123576 h 1707977"/>
                    <a:gd name="connsiteX46" fmla="*/ 960241 w 2908571"/>
                    <a:gd name="connsiteY46" fmla="*/ 1272988 h 1707977"/>
                    <a:gd name="connsiteX47" fmla="*/ 1014030 w 2908571"/>
                    <a:gd name="connsiteY47" fmla="*/ 1410447 h 1707977"/>
                    <a:gd name="connsiteX48" fmla="*/ 1061841 w 2908571"/>
                    <a:gd name="connsiteY48" fmla="*/ 1518023 h 1707977"/>
                    <a:gd name="connsiteX49" fmla="*/ 1103677 w 2908571"/>
                    <a:gd name="connsiteY49" fmla="*/ 1631576 h 1707977"/>
                    <a:gd name="connsiteX50" fmla="*/ 1139536 w 2908571"/>
                    <a:gd name="connsiteY50" fmla="*/ 1703276 h 1707977"/>
                    <a:gd name="connsiteX51" fmla="*/ 1037926 w 2908571"/>
                    <a:gd name="connsiteY51" fmla="*/ 1694949 h 1707977"/>
                    <a:gd name="connsiteX52" fmla="*/ 887611 w 2908571"/>
                    <a:gd name="connsiteY52" fmla="*/ 1705111 h 1707977"/>
                    <a:gd name="connsiteX53" fmla="*/ 739084 w 2908571"/>
                    <a:gd name="connsiteY53" fmla="*/ 1703158 h 1707977"/>
                    <a:gd name="connsiteX54" fmla="*/ 622196 w 2908571"/>
                    <a:gd name="connsiteY54" fmla="*/ 1700212 h 1707977"/>
                    <a:gd name="connsiteX55" fmla="*/ 544724 w 2908571"/>
                    <a:gd name="connsiteY55" fmla="*/ 1705048 h 1707977"/>
                    <a:gd name="connsiteX56" fmla="*/ 430234 w 2908571"/>
                    <a:gd name="connsiteY56" fmla="*/ 1700213 h 1707977"/>
                    <a:gd name="connsiteX57" fmla="*/ 229428 w 2908571"/>
                    <a:gd name="connsiteY57" fmla="*/ 1700687 h 1707977"/>
                    <a:gd name="connsiteX58" fmla="*/ 130197 w 2908571"/>
                    <a:gd name="connsiteY58" fmla="*/ 1695450 h 1707977"/>
                    <a:gd name="connsiteX59" fmla="*/ 6549 w 2908571"/>
                    <a:gd name="connsiteY59" fmla="*/ 1705111 h 1707977"/>
                    <a:gd name="connsiteX60" fmla="*/ 18018 w 2908571"/>
                    <a:gd name="connsiteY60" fmla="*/ 1647828 h 1707977"/>
                    <a:gd name="connsiteX61" fmla="*/ 12726 w 2908571"/>
                    <a:gd name="connsiteY61" fmla="*/ 1595438 h 1707977"/>
                    <a:gd name="connsiteX62" fmla="*/ 15959 w 2908571"/>
                    <a:gd name="connsiteY62" fmla="*/ 1505910 h 1707977"/>
                    <a:gd name="connsiteX0" fmla="*/ 11965 w 2904577"/>
                    <a:gd name="connsiteY0" fmla="*/ 1500094 h 1705111"/>
                    <a:gd name="connsiteX1" fmla="*/ 496059 w 2904577"/>
                    <a:gd name="connsiteY1" fmla="*/ 1494117 h 1705111"/>
                    <a:gd name="connsiteX2" fmla="*/ 490083 w 2904577"/>
                    <a:gd name="connsiteY2" fmla="*/ 1380564 h 1705111"/>
                    <a:gd name="connsiteX3" fmla="*/ 633518 w 2904577"/>
                    <a:gd name="connsiteY3" fmla="*/ 1380564 h 1705111"/>
                    <a:gd name="connsiteX4" fmla="*/ 627542 w 2904577"/>
                    <a:gd name="connsiteY4" fmla="*/ 1081741 h 1705111"/>
                    <a:gd name="connsiteX5" fmla="*/ 657424 w 2904577"/>
                    <a:gd name="connsiteY5" fmla="*/ 902447 h 1705111"/>
                    <a:gd name="connsiteX6" fmla="*/ 693283 w 2904577"/>
                    <a:gd name="connsiteY6" fmla="*/ 693270 h 1705111"/>
                    <a:gd name="connsiteX7" fmla="*/ 770977 w 2904577"/>
                    <a:gd name="connsiteY7" fmla="*/ 525929 h 1705111"/>
                    <a:gd name="connsiteX8" fmla="*/ 866600 w 2904577"/>
                    <a:gd name="connsiteY8" fmla="*/ 394447 h 1705111"/>
                    <a:gd name="connsiteX9" fmla="*/ 998083 w 2904577"/>
                    <a:gd name="connsiteY9" fmla="*/ 251012 h 1705111"/>
                    <a:gd name="connsiteX10" fmla="*/ 1201283 w 2904577"/>
                    <a:gd name="connsiteY10" fmla="*/ 119529 h 1705111"/>
                    <a:gd name="connsiteX11" fmla="*/ 1380577 w 2904577"/>
                    <a:gd name="connsiteY11" fmla="*/ 53788 h 1705111"/>
                    <a:gd name="connsiteX12" fmla="*/ 1577800 w 2904577"/>
                    <a:gd name="connsiteY12" fmla="*/ 11953 h 1705111"/>
                    <a:gd name="connsiteX13" fmla="*/ 1757094 w 2904577"/>
                    <a:gd name="connsiteY13" fmla="*/ 0 h 1705111"/>
                    <a:gd name="connsiteX14" fmla="*/ 1966271 w 2904577"/>
                    <a:gd name="connsiteY14" fmla="*/ 35859 h 1705111"/>
                    <a:gd name="connsiteX15" fmla="*/ 2145565 w 2904577"/>
                    <a:gd name="connsiteY15" fmla="*/ 95623 h 1705111"/>
                    <a:gd name="connsiteX16" fmla="*/ 2300953 w 2904577"/>
                    <a:gd name="connsiteY16" fmla="*/ 191247 h 1705111"/>
                    <a:gd name="connsiteX17" fmla="*/ 2462318 w 2904577"/>
                    <a:gd name="connsiteY17" fmla="*/ 322729 h 1705111"/>
                    <a:gd name="connsiteX18" fmla="*/ 2557942 w 2904577"/>
                    <a:gd name="connsiteY18" fmla="*/ 430306 h 1705111"/>
                    <a:gd name="connsiteX19" fmla="*/ 2647589 w 2904577"/>
                    <a:gd name="connsiteY19" fmla="*/ 603623 h 1705111"/>
                    <a:gd name="connsiteX20" fmla="*/ 2707353 w 2904577"/>
                    <a:gd name="connsiteY20" fmla="*/ 717176 h 1705111"/>
                    <a:gd name="connsiteX21" fmla="*/ 2737236 w 2904577"/>
                    <a:gd name="connsiteY21" fmla="*/ 818776 h 1705111"/>
                    <a:gd name="connsiteX22" fmla="*/ 2779071 w 2904577"/>
                    <a:gd name="connsiteY22" fmla="*/ 854635 h 1705111"/>
                    <a:gd name="connsiteX23" fmla="*/ 2814930 w 2904577"/>
                    <a:gd name="connsiteY23" fmla="*/ 866588 h 1705111"/>
                    <a:gd name="connsiteX24" fmla="*/ 2856765 w 2904577"/>
                    <a:gd name="connsiteY24" fmla="*/ 872564 h 1705111"/>
                    <a:gd name="connsiteX25" fmla="*/ 2904577 w 2904577"/>
                    <a:gd name="connsiteY25" fmla="*/ 878541 h 1705111"/>
                    <a:gd name="connsiteX26" fmla="*/ 2904577 w 2904577"/>
                    <a:gd name="connsiteY26" fmla="*/ 1093694 h 1705111"/>
                    <a:gd name="connsiteX27" fmla="*/ 2767118 w 2904577"/>
                    <a:gd name="connsiteY27" fmla="*/ 1093694 h 1705111"/>
                    <a:gd name="connsiteX28" fmla="*/ 2773094 w 2904577"/>
                    <a:gd name="connsiteY28" fmla="*/ 1643529 h 1705111"/>
                    <a:gd name="connsiteX29" fmla="*/ 2492200 w 2904577"/>
                    <a:gd name="connsiteY29" fmla="*/ 1655482 h 1705111"/>
                    <a:gd name="connsiteX30" fmla="*/ 2486224 w 2904577"/>
                    <a:gd name="connsiteY30" fmla="*/ 1362635 h 1705111"/>
                    <a:gd name="connsiteX31" fmla="*/ 2474271 w 2904577"/>
                    <a:gd name="connsiteY31" fmla="*/ 1075764 h 1705111"/>
                    <a:gd name="connsiteX32" fmla="*/ 2468294 w 2904577"/>
                    <a:gd name="connsiteY32" fmla="*/ 890494 h 1705111"/>
                    <a:gd name="connsiteX33" fmla="*/ 2390600 w 2904577"/>
                    <a:gd name="connsiteY33" fmla="*/ 687294 h 1705111"/>
                    <a:gd name="connsiteX34" fmla="*/ 2318883 w 2904577"/>
                    <a:gd name="connsiteY34" fmla="*/ 573741 h 1705111"/>
                    <a:gd name="connsiteX35" fmla="*/ 2151542 w 2904577"/>
                    <a:gd name="connsiteY35" fmla="*/ 400423 h 1705111"/>
                    <a:gd name="connsiteX36" fmla="*/ 1996153 w 2904577"/>
                    <a:gd name="connsiteY36" fmla="*/ 328706 h 1705111"/>
                    <a:gd name="connsiteX37" fmla="*/ 1798930 w 2904577"/>
                    <a:gd name="connsiteY37" fmla="*/ 274917 h 1705111"/>
                    <a:gd name="connsiteX38" fmla="*/ 1643542 w 2904577"/>
                    <a:gd name="connsiteY38" fmla="*/ 286870 h 1705111"/>
                    <a:gd name="connsiteX39" fmla="*/ 1482177 w 2904577"/>
                    <a:gd name="connsiteY39" fmla="*/ 304800 h 1705111"/>
                    <a:gd name="connsiteX40" fmla="*/ 1320812 w 2904577"/>
                    <a:gd name="connsiteY40" fmla="*/ 370541 h 1705111"/>
                    <a:gd name="connsiteX41" fmla="*/ 1171400 w 2904577"/>
                    <a:gd name="connsiteY41" fmla="*/ 478117 h 1705111"/>
                    <a:gd name="connsiteX42" fmla="*/ 1051871 w 2904577"/>
                    <a:gd name="connsiteY42" fmla="*/ 615576 h 1705111"/>
                    <a:gd name="connsiteX43" fmla="*/ 974177 w 2904577"/>
                    <a:gd name="connsiteY43" fmla="*/ 759012 h 1705111"/>
                    <a:gd name="connsiteX44" fmla="*/ 920389 w 2904577"/>
                    <a:gd name="connsiteY44" fmla="*/ 950259 h 1705111"/>
                    <a:gd name="connsiteX45" fmla="*/ 914412 w 2904577"/>
                    <a:gd name="connsiteY45" fmla="*/ 1123576 h 1705111"/>
                    <a:gd name="connsiteX46" fmla="*/ 956247 w 2904577"/>
                    <a:gd name="connsiteY46" fmla="*/ 1272988 h 1705111"/>
                    <a:gd name="connsiteX47" fmla="*/ 1010036 w 2904577"/>
                    <a:gd name="connsiteY47" fmla="*/ 1410447 h 1705111"/>
                    <a:gd name="connsiteX48" fmla="*/ 1057847 w 2904577"/>
                    <a:gd name="connsiteY48" fmla="*/ 1518023 h 1705111"/>
                    <a:gd name="connsiteX49" fmla="*/ 1099683 w 2904577"/>
                    <a:gd name="connsiteY49" fmla="*/ 1631576 h 1705111"/>
                    <a:gd name="connsiteX50" fmla="*/ 1135542 w 2904577"/>
                    <a:gd name="connsiteY50" fmla="*/ 1703276 h 1705111"/>
                    <a:gd name="connsiteX51" fmla="*/ 1033932 w 2904577"/>
                    <a:gd name="connsiteY51" fmla="*/ 1694949 h 1705111"/>
                    <a:gd name="connsiteX52" fmla="*/ 883617 w 2904577"/>
                    <a:gd name="connsiteY52" fmla="*/ 1705111 h 1705111"/>
                    <a:gd name="connsiteX53" fmla="*/ 735090 w 2904577"/>
                    <a:gd name="connsiteY53" fmla="*/ 1703158 h 1705111"/>
                    <a:gd name="connsiteX54" fmla="*/ 618202 w 2904577"/>
                    <a:gd name="connsiteY54" fmla="*/ 1700212 h 1705111"/>
                    <a:gd name="connsiteX55" fmla="*/ 540730 w 2904577"/>
                    <a:gd name="connsiteY55" fmla="*/ 1705048 h 1705111"/>
                    <a:gd name="connsiteX56" fmla="*/ 426240 w 2904577"/>
                    <a:gd name="connsiteY56" fmla="*/ 1700213 h 1705111"/>
                    <a:gd name="connsiteX57" fmla="*/ 225434 w 2904577"/>
                    <a:gd name="connsiteY57" fmla="*/ 1700687 h 1705111"/>
                    <a:gd name="connsiteX58" fmla="*/ 126203 w 2904577"/>
                    <a:gd name="connsiteY58" fmla="*/ 1695450 h 1705111"/>
                    <a:gd name="connsiteX59" fmla="*/ 7317 w 2904577"/>
                    <a:gd name="connsiteY59" fmla="*/ 1700347 h 1705111"/>
                    <a:gd name="connsiteX60" fmla="*/ 14024 w 2904577"/>
                    <a:gd name="connsiteY60" fmla="*/ 1647828 h 1705111"/>
                    <a:gd name="connsiteX61" fmla="*/ 8732 w 2904577"/>
                    <a:gd name="connsiteY61" fmla="*/ 1595438 h 1705111"/>
                    <a:gd name="connsiteX62" fmla="*/ 11965 w 2904577"/>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50121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8921 w 2897274"/>
                    <a:gd name="connsiteY30" fmla="*/ 1362635 h 1705111"/>
                    <a:gd name="connsiteX31" fmla="*/ 2466968 w 2897274"/>
                    <a:gd name="connsiteY31" fmla="*/ 1075764 h 1705111"/>
                    <a:gd name="connsiteX32" fmla="*/ 2460991 w 2897274"/>
                    <a:gd name="connsiteY32" fmla="*/ 890494 h 1705111"/>
                    <a:gd name="connsiteX33" fmla="*/ 2383297 w 2897274"/>
                    <a:gd name="connsiteY33" fmla="*/ 687294 h 1705111"/>
                    <a:gd name="connsiteX34" fmla="*/ 2311580 w 2897274"/>
                    <a:gd name="connsiteY34" fmla="*/ 573741 h 1705111"/>
                    <a:gd name="connsiteX35" fmla="*/ 2144239 w 2897274"/>
                    <a:gd name="connsiteY35" fmla="*/ 400423 h 1705111"/>
                    <a:gd name="connsiteX36" fmla="*/ 1988850 w 2897274"/>
                    <a:gd name="connsiteY36" fmla="*/ 328706 h 1705111"/>
                    <a:gd name="connsiteX37" fmla="*/ 1791627 w 2897274"/>
                    <a:gd name="connsiteY37" fmla="*/ 274917 h 1705111"/>
                    <a:gd name="connsiteX38" fmla="*/ 1636239 w 2897274"/>
                    <a:gd name="connsiteY38" fmla="*/ 286870 h 1705111"/>
                    <a:gd name="connsiteX39" fmla="*/ 1474874 w 2897274"/>
                    <a:gd name="connsiteY39" fmla="*/ 304800 h 1705111"/>
                    <a:gd name="connsiteX40" fmla="*/ 1313509 w 2897274"/>
                    <a:gd name="connsiteY40" fmla="*/ 370541 h 1705111"/>
                    <a:gd name="connsiteX41" fmla="*/ 1164097 w 2897274"/>
                    <a:gd name="connsiteY41" fmla="*/ 478117 h 1705111"/>
                    <a:gd name="connsiteX42" fmla="*/ 1044568 w 2897274"/>
                    <a:gd name="connsiteY42" fmla="*/ 615576 h 1705111"/>
                    <a:gd name="connsiteX43" fmla="*/ 966874 w 2897274"/>
                    <a:gd name="connsiteY43" fmla="*/ 759012 h 1705111"/>
                    <a:gd name="connsiteX44" fmla="*/ 913086 w 2897274"/>
                    <a:gd name="connsiteY44" fmla="*/ 950259 h 1705111"/>
                    <a:gd name="connsiteX45" fmla="*/ 907109 w 2897274"/>
                    <a:gd name="connsiteY45" fmla="*/ 1123576 h 1705111"/>
                    <a:gd name="connsiteX46" fmla="*/ 948944 w 2897274"/>
                    <a:gd name="connsiteY46" fmla="*/ 1272988 h 1705111"/>
                    <a:gd name="connsiteX47" fmla="*/ 1002733 w 2897274"/>
                    <a:gd name="connsiteY47" fmla="*/ 1410447 h 1705111"/>
                    <a:gd name="connsiteX48" fmla="*/ 1050544 w 2897274"/>
                    <a:gd name="connsiteY48" fmla="*/ 1518023 h 1705111"/>
                    <a:gd name="connsiteX49" fmla="*/ 1092380 w 2897274"/>
                    <a:gd name="connsiteY49" fmla="*/ 1631576 h 1705111"/>
                    <a:gd name="connsiteX50" fmla="*/ 1128239 w 2897274"/>
                    <a:gd name="connsiteY50" fmla="*/ 1703276 h 1705111"/>
                    <a:gd name="connsiteX51" fmla="*/ 1026629 w 2897274"/>
                    <a:gd name="connsiteY51" fmla="*/ 1694949 h 1705111"/>
                    <a:gd name="connsiteX52" fmla="*/ 876314 w 2897274"/>
                    <a:gd name="connsiteY52" fmla="*/ 1705111 h 1705111"/>
                    <a:gd name="connsiteX53" fmla="*/ 727787 w 2897274"/>
                    <a:gd name="connsiteY53" fmla="*/ 1703158 h 1705111"/>
                    <a:gd name="connsiteX54" fmla="*/ 610899 w 2897274"/>
                    <a:gd name="connsiteY54" fmla="*/ 1700212 h 1705111"/>
                    <a:gd name="connsiteX55" fmla="*/ 533427 w 2897274"/>
                    <a:gd name="connsiteY55" fmla="*/ 1705048 h 1705111"/>
                    <a:gd name="connsiteX56" fmla="*/ 418937 w 2897274"/>
                    <a:gd name="connsiteY56" fmla="*/ 1700213 h 1705111"/>
                    <a:gd name="connsiteX57" fmla="*/ 218131 w 2897274"/>
                    <a:gd name="connsiteY57" fmla="*/ 1700687 h 1705111"/>
                    <a:gd name="connsiteX58" fmla="*/ 118900 w 2897274"/>
                    <a:gd name="connsiteY58" fmla="*/ 1695450 h 1705111"/>
                    <a:gd name="connsiteX59" fmla="*/ 9540 w 2897274"/>
                    <a:gd name="connsiteY59" fmla="*/ 1686057 h 1705111"/>
                    <a:gd name="connsiteX60" fmla="*/ 6721 w 2897274"/>
                    <a:gd name="connsiteY60" fmla="*/ 1647828 h 1705111"/>
                    <a:gd name="connsiteX61" fmla="*/ 1429 w 2897274"/>
                    <a:gd name="connsiteY61" fmla="*/ 1595438 h 1705111"/>
                    <a:gd name="connsiteX62" fmla="*/ 4662 w 2897274"/>
                    <a:gd name="connsiteY62"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86025 w 2897274"/>
                    <a:gd name="connsiteY30" fmla="*/ 1514475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1735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4897 w 2897274"/>
                    <a:gd name="connsiteY29" fmla="*/ 1655482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128239 w 2897274"/>
                    <a:gd name="connsiteY51" fmla="*/ 1703276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92380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50544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1002733 w 2897274"/>
                    <a:gd name="connsiteY48" fmla="*/ 1410447 h 1705111"/>
                    <a:gd name="connsiteX49" fmla="*/ 1026729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88444 w 2897274"/>
                    <a:gd name="connsiteY48" fmla="*/ 1415210 h 1705111"/>
                    <a:gd name="connsiteX49" fmla="*/ 1026729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76314 w 2897274"/>
                    <a:gd name="connsiteY53" fmla="*/ 1705111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4662 w 2897274"/>
                    <a:gd name="connsiteY0" fmla="*/ 1500094 h 1705111"/>
                    <a:gd name="connsiteX1" fmla="*/ 488756 w 2897274"/>
                    <a:gd name="connsiteY1" fmla="*/ 1494117 h 1705111"/>
                    <a:gd name="connsiteX2" fmla="*/ 482780 w 2897274"/>
                    <a:gd name="connsiteY2" fmla="*/ 1380564 h 1705111"/>
                    <a:gd name="connsiteX3" fmla="*/ 626215 w 2897274"/>
                    <a:gd name="connsiteY3" fmla="*/ 1380564 h 1705111"/>
                    <a:gd name="connsiteX4" fmla="*/ 620239 w 2897274"/>
                    <a:gd name="connsiteY4" fmla="*/ 1081741 h 1705111"/>
                    <a:gd name="connsiteX5" fmla="*/ 631068 w 2897274"/>
                    <a:gd name="connsiteY5" fmla="*/ 902447 h 1705111"/>
                    <a:gd name="connsiteX6" fmla="*/ 685980 w 2897274"/>
                    <a:gd name="connsiteY6" fmla="*/ 693270 h 1705111"/>
                    <a:gd name="connsiteX7" fmla="*/ 763674 w 2897274"/>
                    <a:gd name="connsiteY7" fmla="*/ 525929 h 1705111"/>
                    <a:gd name="connsiteX8" fmla="*/ 859297 w 2897274"/>
                    <a:gd name="connsiteY8" fmla="*/ 394447 h 1705111"/>
                    <a:gd name="connsiteX9" fmla="*/ 990780 w 2897274"/>
                    <a:gd name="connsiteY9" fmla="*/ 251012 h 1705111"/>
                    <a:gd name="connsiteX10" fmla="*/ 1193980 w 2897274"/>
                    <a:gd name="connsiteY10" fmla="*/ 119529 h 1705111"/>
                    <a:gd name="connsiteX11" fmla="*/ 1373274 w 2897274"/>
                    <a:gd name="connsiteY11" fmla="*/ 53788 h 1705111"/>
                    <a:gd name="connsiteX12" fmla="*/ 1570497 w 2897274"/>
                    <a:gd name="connsiteY12" fmla="*/ 11953 h 1705111"/>
                    <a:gd name="connsiteX13" fmla="*/ 1749791 w 2897274"/>
                    <a:gd name="connsiteY13" fmla="*/ 0 h 1705111"/>
                    <a:gd name="connsiteX14" fmla="*/ 1958968 w 2897274"/>
                    <a:gd name="connsiteY14" fmla="*/ 35859 h 1705111"/>
                    <a:gd name="connsiteX15" fmla="*/ 2138262 w 2897274"/>
                    <a:gd name="connsiteY15" fmla="*/ 95623 h 1705111"/>
                    <a:gd name="connsiteX16" fmla="*/ 2293650 w 2897274"/>
                    <a:gd name="connsiteY16" fmla="*/ 191247 h 1705111"/>
                    <a:gd name="connsiteX17" fmla="*/ 2455015 w 2897274"/>
                    <a:gd name="connsiteY17" fmla="*/ 322729 h 1705111"/>
                    <a:gd name="connsiteX18" fmla="*/ 2550639 w 2897274"/>
                    <a:gd name="connsiteY18" fmla="*/ 430306 h 1705111"/>
                    <a:gd name="connsiteX19" fmla="*/ 2640286 w 2897274"/>
                    <a:gd name="connsiteY19" fmla="*/ 603623 h 1705111"/>
                    <a:gd name="connsiteX20" fmla="*/ 2700050 w 2897274"/>
                    <a:gd name="connsiteY20" fmla="*/ 717176 h 1705111"/>
                    <a:gd name="connsiteX21" fmla="*/ 2729933 w 2897274"/>
                    <a:gd name="connsiteY21" fmla="*/ 818776 h 1705111"/>
                    <a:gd name="connsiteX22" fmla="*/ 2771768 w 2897274"/>
                    <a:gd name="connsiteY22" fmla="*/ 854635 h 1705111"/>
                    <a:gd name="connsiteX23" fmla="*/ 2807627 w 2897274"/>
                    <a:gd name="connsiteY23" fmla="*/ 866588 h 1705111"/>
                    <a:gd name="connsiteX24" fmla="*/ 2849462 w 2897274"/>
                    <a:gd name="connsiteY24" fmla="*/ 872564 h 1705111"/>
                    <a:gd name="connsiteX25" fmla="*/ 2897274 w 2897274"/>
                    <a:gd name="connsiteY25" fmla="*/ 878541 h 1705111"/>
                    <a:gd name="connsiteX26" fmla="*/ 2897274 w 2897274"/>
                    <a:gd name="connsiteY26" fmla="*/ 1093694 h 1705111"/>
                    <a:gd name="connsiteX27" fmla="*/ 2759815 w 2897274"/>
                    <a:gd name="connsiteY27" fmla="*/ 1093694 h 1705111"/>
                    <a:gd name="connsiteX28" fmla="*/ 2765791 w 2897274"/>
                    <a:gd name="connsiteY28" fmla="*/ 1643529 h 1705111"/>
                    <a:gd name="connsiteX29" fmla="*/ 2480135 w 2897274"/>
                    <a:gd name="connsiteY29" fmla="*/ 1645956 h 1705111"/>
                    <a:gd name="connsiteX30" fmla="*/ 2476497 w 2897274"/>
                    <a:gd name="connsiteY30" fmla="*/ 1528764 h 1705111"/>
                    <a:gd name="connsiteX31" fmla="*/ 2478921 w 2897274"/>
                    <a:gd name="connsiteY31" fmla="*/ 1362635 h 1705111"/>
                    <a:gd name="connsiteX32" fmla="*/ 2466968 w 2897274"/>
                    <a:gd name="connsiteY32" fmla="*/ 1075764 h 1705111"/>
                    <a:gd name="connsiteX33" fmla="*/ 2460991 w 2897274"/>
                    <a:gd name="connsiteY33" fmla="*/ 890494 h 1705111"/>
                    <a:gd name="connsiteX34" fmla="*/ 2383297 w 2897274"/>
                    <a:gd name="connsiteY34" fmla="*/ 687294 h 1705111"/>
                    <a:gd name="connsiteX35" fmla="*/ 2311580 w 2897274"/>
                    <a:gd name="connsiteY35" fmla="*/ 573741 h 1705111"/>
                    <a:gd name="connsiteX36" fmla="*/ 2144239 w 2897274"/>
                    <a:gd name="connsiteY36" fmla="*/ 400423 h 1705111"/>
                    <a:gd name="connsiteX37" fmla="*/ 1988850 w 2897274"/>
                    <a:gd name="connsiteY37" fmla="*/ 328706 h 1705111"/>
                    <a:gd name="connsiteX38" fmla="*/ 1791627 w 2897274"/>
                    <a:gd name="connsiteY38" fmla="*/ 274917 h 1705111"/>
                    <a:gd name="connsiteX39" fmla="*/ 1636239 w 2897274"/>
                    <a:gd name="connsiteY39" fmla="*/ 286870 h 1705111"/>
                    <a:gd name="connsiteX40" fmla="*/ 1474874 w 2897274"/>
                    <a:gd name="connsiteY40" fmla="*/ 304800 h 1705111"/>
                    <a:gd name="connsiteX41" fmla="*/ 1313509 w 2897274"/>
                    <a:gd name="connsiteY41" fmla="*/ 370541 h 1705111"/>
                    <a:gd name="connsiteX42" fmla="*/ 1164097 w 2897274"/>
                    <a:gd name="connsiteY42" fmla="*/ 478117 h 1705111"/>
                    <a:gd name="connsiteX43" fmla="*/ 1044568 w 2897274"/>
                    <a:gd name="connsiteY43" fmla="*/ 615576 h 1705111"/>
                    <a:gd name="connsiteX44" fmla="*/ 966874 w 2897274"/>
                    <a:gd name="connsiteY44" fmla="*/ 759012 h 1705111"/>
                    <a:gd name="connsiteX45" fmla="*/ 913086 w 2897274"/>
                    <a:gd name="connsiteY45" fmla="*/ 950259 h 1705111"/>
                    <a:gd name="connsiteX46" fmla="*/ 907109 w 2897274"/>
                    <a:gd name="connsiteY46" fmla="*/ 1123576 h 1705111"/>
                    <a:gd name="connsiteX47" fmla="*/ 948944 w 2897274"/>
                    <a:gd name="connsiteY47" fmla="*/ 1272988 h 1705111"/>
                    <a:gd name="connsiteX48" fmla="*/ 988444 w 2897274"/>
                    <a:gd name="connsiteY48" fmla="*/ 1415210 h 1705111"/>
                    <a:gd name="connsiteX49" fmla="*/ 1026729 w 2897274"/>
                    <a:gd name="connsiteY49" fmla="*/ 1518023 h 1705111"/>
                    <a:gd name="connsiteX50" fmla="*/ 1049511 w 2897274"/>
                    <a:gd name="connsiteY50" fmla="*/ 1631576 h 1705111"/>
                    <a:gd name="connsiteX51" fmla="*/ 1052029 w 2897274"/>
                    <a:gd name="connsiteY51" fmla="*/ 1698512 h 1705111"/>
                    <a:gd name="connsiteX52" fmla="*/ 1026629 w 2897274"/>
                    <a:gd name="connsiteY52" fmla="*/ 1694949 h 1705111"/>
                    <a:gd name="connsiteX53" fmla="*/ 881078 w 2897274"/>
                    <a:gd name="connsiteY53" fmla="*/ 1695585 h 1705111"/>
                    <a:gd name="connsiteX54" fmla="*/ 727787 w 2897274"/>
                    <a:gd name="connsiteY54" fmla="*/ 1703158 h 1705111"/>
                    <a:gd name="connsiteX55" fmla="*/ 610899 w 2897274"/>
                    <a:gd name="connsiteY55" fmla="*/ 1700212 h 1705111"/>
                    <a:gd name="connsiteX56" fmla="*/ 533427 w 2897274"/>
                    <a:gd name="connsiteY56" fmla="*/ 1705048 h 1705111"/>
                    <a:gd name="connsiteX57" fmla="*/ 418937 w 2897274"/>
                    <a:gd name="connsiteY57" fmla="*/ 1700213 h 1705111"/>
                    <a:gd name="connsiteX58" fmla="*/ 218131 w 2897274"/>
                    <a:gd name="connsiteY58" fmla="*/ 1700687 h 1705111"/>
                    <a:gd name="connsiteX59" fmla="*/ 118900 w 2897274"/>
                    <a:gd name="connsiteY59" fmla="*/ 1695450 h 1705111"/>
                    <a:gd name="connsiteX60" fmla="*/ 9540 w 2897274"/>
                    <a:gd name="connsiteY60" fmla="*/ 1686057 h 1705111"/>
                    <a:gd name="connsiteX61" fmla="*/ 6721 w 2897274"/>
                    <a:gd name="connsiteY61" fmla="*/ 1647828 h 1705111"/>
                    <a:gd name="connsiteX62" fmla="*/ 1429 w 2897274"/>
                    <a:gd name="connsiteY62" fmla="*/ 1595438 h 1705111"/>
                    <a:gd name="connsiteX63" fmla="*/ 4662 w 2897274"/>
                    <a:gd name="connsiteY63" fmla="*/ 1505910 h 1705111"/>
                    <a:gd name="connsiteX0" fmla="*/ 8178 w 2900790"/>
                    <a:gd name="connsiteY0" fmla="*/ 1500094 h 2195839"/>
                    <a:gd name="connsiteX1" fmla="*/ 492272 w 2900790"/>
                    <a:gd name="connsiteY1" fmla="*/ 1494117 h 2195839"/>
                    <a:gd name="connsiteX2" fmla="*/ 486296 w 2900790"/>
                    <a:gd name="connsiteY2" fmla="*/ 1380564 h 2195839"/>
                    <a:gd name="connsiteX3" fmla="*/ 629731 w 2900790"/>
                    <a:gd name="connsiteY3" fmla="*/ 1380564 h 2195839"/>
                    <a:gd name="connsiteX4" fmla="*/ 623755 w 2900790"/>
                    <a:gd name="connsiteY4" fmla="*/ 1081741 h 2195839"/>
                    <a:gd name="connsiteX5" fmla="*/ 634584 w 2900790"/>
                    <a:gd name="connsiteY5" fmla="*/ 902447 h 2195839"/>
                    <a:gd name="connsiteX6" fmla="*/ 689496 w 2900790"/>
                    <a:gd name="connsiteY6" fmla="*/ 693270 h 2195839"/>
                    <a:gd name="connsiteX7" fmla="*/ 767190 w 2900790"/>
                    <a:gd name="connsiteY7" fmla="*/ 525929 h 2195839"/>
                    <a:gd name="connsiteX8" fmla="*/ 862813 w 2900790"/>
                    <a:gd name="connsiteY8" fmla="*/ 394447 h 2195839"/>
                    <a:gd name="connsiteX9" fmla="*/ 994296 w 2900790"/>
                    <a:gd name="connsiteY9" fmla="*/ 251012 h 2195839"/>
                    <a:gd name="connsiteX10" fmla="*/ 1197496 w 2900790"/>
                    <a:gd name="connsiteY10" fmla="*/ 119529 h 2195839"/>
                    <a:gd name="connsiteX11" fmla="*/ 1376790 w 2900790"/>
                    <a:gd name="connsiteY11" fmla="*/ 53788 h 2195839"/>
                    <a:gd name="connsiteX12" fmla="*/ 1574013 w 2900790"/>
                    <a:gd name="connsiteY12" fmla="*/ 11953 h 2195839"/>
                    <a:gd name="connsiteX13" fmla="*/ 1753307 w 2900790"/>
                    <a:gd name="connsiteY13" fmla="*/ 0 h 2195839"/>
                    <a:gd name="connsiteX14" fmla="*/ 1962484 w 2900790"/>
                    <a:gd name="connsiteY14" fmla="*/ 35859 h 2195839"/>
                    <a:gd name="connsiteX15" fmla="*/ 2141778 w 2900790"/>
                    <a:gd name="connsiteY15" fmla="*/ 95623 h 2195839"/>
                    <a:gd name="connsiteX16" fmla="*/ 2297166 w 2900790"/>
                    <a:gd name="connsiteY16" fmla="*/ 191247 h 2195839"/>
                    <a:gd name="connsiteX17" fmla="*/ 2458531 w 2900790"/>
                    <a:gd name="connsiteY17" fmla="*/ 322729 h 2195839"/>
                    <a:gd name="connsiteX18" fmla="*/ 2554155 w 2900790"/>
                    <a:gd name="connsiteY18" fmla="*/ 430306 h 2195839"/>
                    <a:gd name="connsiteX19" fmla="*/ 2643802 w 2900790"/>
                    <a:gd name="connsiteY19" fmla="*/ 603623 h 2195839"/>
                    <a:gd name="connsiteX20" fmla="*/ 2703566 w 2900790"/>
                    <a:gd name="connsiteY20" fmla="*/ 717176 h 2195839"/>
                    <a:gd name="connsiteX21" fmla="*/ 2733449 w 2900790"/>
                    <a:gd name="connsiteY21" fmla="*/ 818776 h 2195839"/>
                    <a:gd name="connsiteX22" fmla="*/ 2775284 w 2900790"/>
                    <a:gd name="connsiteY22" fmla="*/ 854635 h 2195839"/>
                    <a:gd name="connsiteX23" fmla="*/ 2811143 w 2900790"/>
                    <a:gd name="connsiteY23" fmla="*/ 866588 h 2195839"/>
                    <a:gd name="connsiteX24" fmla="*/ 2852978 w 2900790"/>
                    <a:gd name="connsiteY24" fmla="*/ 872564 h 2195839"/>
                    <a:gd name="connsiteX25" fmla="*/ 2900790 w 2900790"/>
                    <a:gd name="connsiteY25" fmla="*/ 878541 h 2195839"/>
                    <a:gd name="connsiteX26" fmla="*/ 2900790 w 2900790"/>
                    <a:gd name="connsiteY26" fmla="*/ 1093694 h 2195839"/>
                    <a:gd name="connsiteX27" fmla="*/ 2763331 w 2900790"/>
                    <a:gd name="connsiteY27" fmla="*/ 1093694 h 2195839"/>
                    <a:gd name="connsiteX28" fmla="*/ 2769307 w 2900790"/>
                    <a:gd name="connsiteY28" fmla="*/ 1643529 h 2195839"/>
                    <a:gd name="connsiteX29" fmla="*/ 2483651 w 2900790"/>
                    <a:gd name="connsiteY29" fmla="*/ 1645956 h 2195839"/>
                    <a:gd name="connsiteX30" fmla="*/ 2480013 w 2900790"/>
                    <a:gd name="connsiteY30" fmla="*/ 1528764 h 2195839"/>
                    <a:gd name="connsiteX31" fmla="*/ 2482437 w 2900790"/>
                    <a:gd name="connsiteY31" fmla="*/ 1362635 h 2195839"/>
                    <a:gd name="connsiteX32" fmla="*/ 2470484 w 2900790"/>
                    <a:gd name="connsiteY32" fmla="*/ 1075764 h 2195839"/>
                    <a:gd name="connsiteX33" fmla="*/ 2464507 w 2900790"/>
                    <a:gd name="connsiteY33" fmla="*/ 890494 h 2195839"/>
                    <a:gd name="connsiteX34" fmla="*/ 2386813 w 2900790"/>
                    <a:gd name="connsiteY34" fmla="*/ 687294 h 2195839"/>
                    <a:gd name="connsiteX35" fmla="*/ 2315096 w 2900790"/>
                    <a:gd name="connsiteY35" fmla="*/ 573741 h 2195839"/>
                    <a:gd name="connsiteX36" fmla="*/ 2147755 w 2900790"/>
                    <a:gd name="connsiteY36" fmla="*/ 400423 h 2195839"/>
                    <a:gd name="connsiteX37" fmla="*/ 1992366 w 2900790"/>
                    <a:gd name="connsiteY37" fmla="*/ 328706 h 2195839"/>
                    <a:gd name="connsiteX38" fmla="*/ 1795143 w 2900790"/>
                    <a:gd name="connsiteY38" fmla="*/ 274917 h 2195839"/>
                    <a:gd name="connsiteX39" fmla="*/ 1639755 w 2900790"/>
                    <a:gd name="connsiteY39" fmla="*/ 286870 h 2195839"/>
                    <a:gd name="connsiteX40" fmla="*/ 1478390 w 2900790"/>
                    <a:gd name="connsiteY40" fmla="*/ 304800 h 2195839"/>
                    <a:gd name="connsiteX41" fmla="*/ 1317025 w 2900790"/>
                    <a:gd name="connsiteY41" fmla="*/ 370541 h 2195839"/>
                    <a:gd name="connsiteX42" fmla="*/ 1167613 w 2900790"/>
                    <a:gd name="connsiteY42" fmla="*/ 478117 h 2195839"/>
                    <a:gd name="connsiteX43" fmla="*/ 1048084 w 2900790"/>
                    <a:gd name="connsiteY43" fmla="*/ 615576 h 2195839"/>
                    <a:gd name="connsiteX44" fmla="*/ 970390 w 2900790"/>
                    <a:gd name="connsiteY44" fmla="*/ 759012 h 2195839"/>
                    <a:gd name="connsiteX45" fmla="*/ 916602 w 2900790"/>
                    <a:gd name="connsiteY45" fmla="*/ 950259 h 2195839"/>
                    <a:gd name="connsiteX46" fmla="*/ 910625 w 2900790"/>
                    <a:gd name="connsiteY46" fmla="*/ 1123576 h 2195839"/>
                    <a:gd name="connsiteX47" fmla="*/ 952460 w 2900790"/>
                    <a:gd name="connsiteY47" fmla="*/ 1272988 h 2195839"/>
                    <a:gd name="connsiteX48" fmla="*/ 991960 w 2900790"/>
                    <a:gd name="connsiteY48" fmla="*/ 1415210 h 2195839"/>
                    <a:gd name="connsiteX49" fmla="*/ 1030245 w 2900790"/>
                    <a:gd name="connsiteY49" fmla="*/ 1518023 h 2195839"/>
                    <a:gd name="connsiteX50" fmla="*/ 1053027 w 2900790"/>
                    <a:gd name="connsiteY50" fmla="*/ 1631576 h 2195839"/>
                    <a:gd name="connsiteX51" fmla="*/ 1055545 w 2900790"/>
                    <a:gd name="connsiteY51" fmla="*/ 1698512 h 2195839"/>
                    <a:gd name="connsiteX52" fmla="*/ 1030145 w 2900790"/>
                    <a:gd name="connsiteY52" fmla="*/ 1694949 h 2195839"/>
                    <a:gd name="connsiteX53" fmla="*/ 884594 w 2900790"/>
                    <a:gd name="connsiteY53" fmla="*/ 1695585 h 2195839"/>
                    <a:gd name="connsiteX54" fmla="*/ 731303 w 2900790"/>
                    <a:gd name="connsiteY54" fmla="*/ 1703158 h 2195839"/>
                    <a:gd name="connsiteX55" fmla="*/ 614415 w 2900790"/>
                    <a:gd name="connsiteY55" fmla="*/ 1700212 h 2195839"/>
                    <a:gd name="connsiteX56" fmla="*/ 536943 w 2900790"/>
                    <a:gd name="connsiteY56" fmla="*/ 1705048 h 2195839"/>
                    <a:gd name="connsiteX57" fmla="*/ 422453 w 2900790"/>
                    <a:gd name="connsiteY57" fmla="*/ 1700213 h 2195839"/>
                    <a:gd name="connsiteX58" fmla="*/ 221647 w 2900790"/>
                    <a:gd name="connsiteY58" fmla="*/ 1700687 h 2195839"/>
                    <a:gd name="connsiteX59" fmla="*/ 122416 w 2900790"/>
                    <a:gd name="connsiteY59" fmla="*/ 1695450 h 2195839"/>
                    <a:gd name="connsiteX60" fmla="*/ 8280 w 2900790"/>
                    <a:gd name="connsiteY60" fmla="*/ 2195685 h 2195839"/>
                    <a:gd name="connsiteX61" fmla="*/ 10237 w 2900790"/>
                    <a:gd name="connsiteY61" fmla="*/ 1647828 h 2195839"/>
                    <a:gd name="connsiteX62" fmla="*/ 4945 w 2900790"/>
                    <a:gd name="connsiteY62" fmla="*/ 1595438 h 2195839"/>
                    <a:gd name="connsiteX63" fmla="*/ 8178 w 2900790"/>
                    <a:gd name="connsiteY63" fmla="*/ 1505910 h 2195839"/>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536943 w 2900790"/>
                    <a:gd name="connsiteY56" fmla="*/ 1705048 h 2198141"/>
                    <a:gd name="connsiteX57" fmla="*/ 422453 w 2900790"/>
                    <a:gd name="connsiteY57" fmla="*/ 1700213 h 2198141"/>
                    <a:gd name="connsiteX58" fmla="*/ 221647 w 2900790"/>
                    <a:gd name="connsiteY58" fmla="*/ 170068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536943 w 2900790"/>
                    <a:gd name="connsiteY56" fmla="*/ 1705048 h 2198141"/>
                    <a:gd name="connsiteX57" fmla="*/ 422453 w 2900790"/>
                    <a:gd name="connsiteY57" fmla="*/ 1700213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536943 w 2900790"/>
                    <a:gd name="connsiteY56" fmla="*/ 1705048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14415 w 2900790"/>
                    <a:gd name="connsiteY55" fmla="*/ 1700212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31303 w 2900790"/>
                    <a:gd name="connsiteY54" fmla="*/ 1703158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4594 w 2900790"/>
                    <a:gd name="connsiteY53" fmla="*/ 1695585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030145 w 2900790"/>
                    <a:gd name="connsiteY52" fmla="*/ 1694949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055545 w 2900790"/>
                    <a:gd name="connsiteY51" fmla="*/ 1698512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0245 w 2900790"/>
                    <a:gd name="connsiteY49" fmla="*/ 1518023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07604 w 2900790"/>
                    <a:gd name="connsiteY49" fmla="*/ 1518023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07604 w 2900790"/>
                    <a:gd name="connsiteY49" fmla="*/ 1518023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22698 w 2900790"/>
                    <a:gd name="connsiteY49" fmla="*/ 1511011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22698 w 2900790"/>
                    <a:gd name="connsiteY49" fmla="*/ 1511011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53027 w 2900790"/>
                    <a:gd name="connsiteY50" fmla="*/ 1631576 h 2198141"/>
                    <a:gd name="connsiteX51" fmla="*/ 1179402 w 2900790"/>
                    <a:gd name="connsiteY51" fmla="*/ 2170224 h 2198141"/>
                    <a:gd name="connsiteX52" fmla="*/ 1106364 w 2900790"/>
                    <a:gd name="connsiteY52" fmla="*/ 2183847 h 2198141"/>
                    <a:gd name="connsiteX53" fmla="*/ 889358 w 2900790"/>
                    <a:gd name="connsiteY53" fmla="*/ 2183847 h 2198141"/>
                    <a:gd name="connsiteX54" fmla="*/ 750358 w 2900790"/>
                    <a:gd name="connsiteY54" fmla="*/ 2183847 h 2198141"/>
                    <a:gd name="connsiteX55" fmla="*/ 623942 w 2900790"/>
                    <a:gd name="connsiteY55" fmla="*/ 2176688 h 2198141"/>
                    <a:gd name="connsiteX56" fmla="*/ 498833 w 2900790"/>
                    <a:gd name="connsiteY56" fmla="*/ 2183847 h 2198141"/>
                    <a:gd name="connsiteX57" fmla="*/ 393871 w 2900790"/>
                    <a:gd name="connsiteY57" fmla="*/ 2171924 h 2198141"/>
                    <a:gd name="connsiteX58" fmla="*/ 245466 w 2900790"/>
                    <a:gd name="connsiteY58" fmla="*/ 2183847 h 2198141"/>
                    <a:gd name="connsiteX59" fmla="*/ 136707 w 2900790"/>
                    <a:gd name="connsiteY59" fmla="*/ 2181368 h 2198141"/>
                    <a:gd name="connsiteX60" fmla="*/ 8280 w 2900790"/>
                    <a:gd name="connsiteY60" fmla="*/ 2195685 h 2198141"/>
                    <a:gd name="connsiteX61" fmla="*/ 10237 w 2900790"/>
                    <a:gd name="connsiteY61" fmla="*/ 1647828 h 2198141"/>
                    <a:gd name="connsiteX62" fmla="*/ 4945 w 2900790"/>
                    <a:gd name="connsiteY62" fmla="*/ 1595438 h 2198141"/>
                    <a:gd name="connsiteX63" fmla="*/ 8178 w 2900790"/>
                    <a:gd name="connsiteY63"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53027 w 2900790"/>
                    <a:gd name="connsiteY50" fmla="*/ 1631576 h 2198141"/>
                    <a:gd name="connsiteX51" fmla="*/ 1110068 w 2900790"/>
                    <a:gd name="connsiteY51" fmla="*/ 1891601 h 2198141"/>
                    <a:gd name="connsiteX52" fmla="*/ 1179402 w 2900790"/>
                    <a:gd name="connsiteY52" fmla="*/ 2170224 h 2198141"/>
                    <a:gd name="connsiteX53" fmla="*/ 1106364 w 2900790"/>
                    <a:gd name="connsiteY53" fmla="*/ 2183847 h 2198141"/>
                    <a:gd name="connsiteX54" fmla="*/ 889358 w 2900790"/>
                    <a:gd name="connsiteY54" fmla="*/ 2183847 h 2198141"/>
                    <a:gd name="connsiteX55" fmla="*/ 750358 w 2900790"/>
                    <a:gd name="connsiteY55" fmla="*/ 2183847 h 2198141"/>
                    <a:gd name="connsiteX56" fmla="*/ 623942 w 2900790"/>
                    <a:gd name="connsiteY56" fmla="*/ 2176688 h 2198141"/>
                    <a:gd name="connsiteX57" fmla="*/ 498833 w 2900790"/>
                    <a:gd name="connsiteY57" fmla="*/ 2183847 h 2198141"/>
                    <a:gd name="connsiteX58" fmla="*/ 393871 w 2900790"/>
                    <a:gd name="connsiteY58" fmla="*/ 2171924 h 2198141"/>
                    <a:gd name="connsiteX59" fmla="*/ 245466 w 2900790"/>
                    <a:gd name="connsiteY59" fmla="*/ 2183847 h 2198141"/>
                    <a:gd name="connsiteX60" fmla="*/ 136707 w 2900790"/>
                    <a:gd name="connsiteY60" fmla="*/ 2181368 h 2198141"/>
                    <a:gd name="connsiteX61" fmla="*/ 8280 w 2900790"/>
                    <a:gd name="connsiteY61" fmla="*/ 2195685 h 2198141"/>
                    <a:gd name="connsiteX62" fmla="*/ 10237 w 2900790"/>
                    <a:gd name="connsiteY62" fmla="*/ 1647828 h 2198141"/>
                    <a:gd name="connsiteX63" fmla="*/ 4945 w 2900790"/>
                    <a:gd name="connsiteY63" fmla="*/ 1595438 h 2198141"/>
                    <a:gd name="connsiteX64" fmla="*/ 8178 w 2900790"/>
                    <a:gd name="connsiteY64"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42044 h 2198141"/>
                    <a:gd name="connsiteX50" fmla="*/ 1060060 w 2900790"/>
                    <a:gd name="connsiteY50" fmla="*/ 1698188 h 2198141"/>
                    <a:gd name="connsiteX51" fmla="*/ 1110068 w 2900790"/>
                    <a:gd name="connsiteY51" fmla="*/ 1891601 h 2198141"/>
                    <a:gd name="connsiteX52" fmla="*/ 1179402 w 2900790"/>
                    <a:gd name="connsiteY52" fmla="*/ 2170224 h 2198141"/>
                    <a:gd name="connsiteX53" fmla="*/ 1106364 w 2900790"/>
                    <a:gd name="connsiteY53" fmla="*/ 2183847 h 2198141"/>
                    <a:gd name="connsiteX54" fmla="*/ 889358 w 2900790"/>
                    <a:gd name="connsiteY54" fmla="*/ 2183847 h 2198141"/>
                    <a:gd name="connsiteX55" fmla="*/ 750358 w 2900790"/>
                    <a:gd name="connsiteY55" fmla="*/ 2183847 h 2198141"/>
                    <a:gd name="connsiteX56" fmla="*/ 623942 w 2900790"/>
                    <a:gd name="connsiteY56" fmla="*/ 2176688 h 2198141"/>
                    <a:gd name="connsiteX57" fmla="*/ 498833 w 2900790"/>
                    <a:gd name="connsiteY57" fmla="*/ 2183847 h 2198141"/>
                    <a:gd name="connsiteX58" fmla="*/ 393871 w 2900790"/>
                    <a:gd name="connsiteY58" fmla="*/ 2171924 h 2198141"/>
                    <a:gd name="connsiteX59" fmla="*/ 245466 w 2900790"/>
                    <a:gd name="connsiteY59" fmla="*/ 2183847 h 2198141"/>
                    <a:gd name="connsiteX60" fmla="*/ 136707 w 2900790"/>
                    <a:gd name="connsiteY60" fmla="*/ 2181368 h 2198141"/>
                    <a:gd name="connsiteX61" fmla="*/ 8280 w 2900790"/>
                    <a:gd name="connsiteY61" fmla="*/ 2195685 h 2198141"/>
                    <a:gd name="connsiteX62" fmla="*/ 10237 w 2900790"/>
                    <a:gd name="connsiteY62" fmla="*/ 1647828 h 2198141"/>
                    <a:gd name="connsiteX63" fmla="*/ 4945 w 2900790"/>
                    <a:gd name="connsiteY63" fmla="*/ 1595438 h 2198141"/>
                    <a:gd name="connsiteX64" fmla="*/ 8178 w 2900790"/>
                    <a:gd name="connsiteY64"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52460 w 2900790"/>
                    <a:gd name="connsiteY47" fmla="*/ 1272988 h 2198141"/>
                    <a:gd name="connsiteX48" fmla="*/ 991960 w 2900790"/>
                    <a:gd name="connsiteY48" fmla="*/ 1415210 h 2198141"/>
                    <a:gd name="connsiteX49" fmla="*/ 1034018 w 2900790"/>
                    <a:gd name="connsiteY49" fmla="*/ 1587620 h 2198141"/>
                    <a:gd name="connsiteX50" fmla="*/ 1060060 w 2900790"/>
                    <a:gd name="connsiteY50" fmla="*/ 1698188 h 2198141"/>
                    <a:gd name="connsiteX51" fmla="*/ 1110068 w 2900790"/>
                    <a:gd name="connsiteY51" fmla="*/ 1891601 h 2198141"/>
                    <a:gd name="connsiteX52" fmla="*/ 1179402 w 2900790"/>
                    <a:gd name="connsiteY52" fmla="*/ 2170224 h 2198141"/>
                    <a:gd name="connsiteX53" fmla="*/ 1106364 w 2900790"/>
                    <a:gd name="connsiteY53" fmla="*/ 2183847 h 2198141"/>
                    <a:gd name="connsiteX54" fmla="*/ 889358 w 2900790"/>
                    <a:gd name="connsiteY54" fmla="*/ 2183847 h 2198141"/>
                    <a:gd name="connsiteX55" fmla="*/ 750358 w 2900790"/>
                    <a:gd name="connsiteY55" fmla="*/ 2183847 h 2198141"/>
                    <a:gd name="connsiteX56" fmla="*/ 623942 w 2900790"/>
                    <a:gd name="connsiteY56" fmla="*/ 2176688 h 2198141"/>
                    <a:gd name="connsiteX57" fmla="*/ 498833 w 2900790"/>
                    <a:gd name="connsiteY57" fmla="*/ 2183847 h 2198141"/>
                    <a:gd name="connsiteX58" fmla="*/ 393871 w 2900790"/>
                    <a:gd name="connsiteY58" fmla="*/ 2171924 h 2198141"/>
                    <a:gd name="connsiteX59" fmla="*/ 245466 w 2900790"/>
                    <a:gd name="connsiteY59" fmla="*/ 2183847 h 2198141"/>
                    <a:gd name="connsiteX60" fmla="*/ 136707 w 2900790"/>
                    <a:gd name="connsiteY60" fmla="*/ 2181368 h 2198141"/>
                    <a:gd name="connsiteX61" fmla="*/ 8280 w 2900790"/>
                    <a:gd name="connsiteY61" fmla="*/ 2195685 h 2198141"/>
                    <a:gd name="connsiteX62" fmla="*/ 10237 w 2900790"/>
                    <a:gd name="connsiteY62" fmla="*/ 1647828 h 2198141"/>
                    <a:gd name="connsiteX63" fmla="*/ 4945 w 2900790"/>
                    <a:gd name="connsiteY63" fmla="*/ 1595438 h 2198141"/>
                    <a:gd name="connsiteX64" fmla="*/ 8178 w 2900790"/>
                    <a:gd name="connsiteY64"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10625 w 2900790"/>
                    <a:gd name="connsiteY46" fmla="*/ 1123576 h 2198141"/>
                    <a:gd name="connsiteX47" fmla="*/ 932863 w 2900790"/>
                    <a:gd name="connsiteY47" fmla="*/ 1191655 h 2198141"/>
                    <a:gd name="connsiteX48" fmla="*/ 952460 w 2900790"/>
                    <a:gd name="connsiteY48" fmla="*/ 1272988 h 2198141"/>
                    <a:gd name="connsiteX49" fmla="*/ 991960 w 2900790"/>
                    <a:gd name="connsiteY49" fmla="*/ 1415210 h 2198141"/>
                    <a:gd name="connsiteX50" fmla="*/ 1034018 w 2900790"/>
                    <a:gd name="connsiteY50" fmla="*/ 1587620 h 2198141"/>
                    <a:gd name="connsiteX51" fmla="*/ 1060060 w 2900790"/>
                    <a:gd name="connsiteY51" fmla="*/ 1698188 h 2198141"/>
                    <a:gd name="connsiteX52" fmla="*/ 1110068 w 2900790"/>
                    <a:gd name="connsiteY52" fmla="*/ 1891601 h 2198141"/>
                    <a:gd name="connsiteX53" fmla="*/ 1179402 w 2900790"/>
                    <a:gd name="connsiteY53" fmla="*/ 2170224 h 2198141"/>
                    <a:gd name="connsiteX54" fmla="*/ 1106364 w 2900790"/>
                    <a:gd name="connsiteY54" fmla="*/ 2183847 h 2198141"/>
                    <a:gd name="connsiteX55" fmla="*/ 889358 w 2900790"/>
                    <a:gd name="connsiteY55" fmla="*/ 2183847 h 2198141"/>
                    <a:gd name="connsiteX56" fmla="*/ 750358 w 2900790"/>
                    <a:gd name="connsiteY56" fmla="*/ 2183847 h 2198141"/>
                    <a:gd name="connsiteX57" fmla="*/ 623942 w 2900790"/>
                    <a:gd name="connsiteY57" fmla="*/ 2176688 h 2198141"/>
                    <a:gd name="connsiteX58" fmla="*/ 498833 w 2900790"/>
                    <a:gd name="connsiteY58" fmla="*/ 2183847 h 2198141"/>
                    <a:gd name="connsiteX59" fmla="*/ 393871 w 2900790"/>
                    <a:gd name="connsiteY59" fmla="*/ 2171924 h 2198141"/>
                    <a:gd name="connsiteX60" fmla="*/ 245466 w 2900790"/>
                    <a:gd name="connsiteY60" fmla="*/ 2183847 h 2198141"/>
                    <a:gd name="connsiteX61" fmla="*/ 136707 w 2900790"/>
                    <a:gd name="connsiteY61" fmla="*/ 2181368 h 2198141"/>
                    <a:gd name="connsiteX62" fmla="*/ 8280 w 2900790"/>
                    <a:gd name="connsiteY62" fmla="*/ 2195685 h 2198141"/>
                    <a:gd name="connsiteX63" fmla="*/ 10237 w 2900790"/>
                    <a:gd name="connsiteY63" fmla="*/ 1647828 h 2198141"/>
                    <a:gd name="connsiteX64" fmla="*/ 4945 w 2900790"/>
                    <a:gd name="connsiteY64" fmla="*/ 1595438 h 2198141"/>
                    <a:gd name="connsiteX65" fmla="*/ 8178 w 2900790"/>
                    <a:gd name="connsiteY65"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0625 w 2900790"/>
                    <a:gd name="connsiteY47" fmla="*/ 11235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110068 w 2900790"/>
                    <a:gd name="connsiteY53" fmla="*/ 1891601 h 2198141"/>
                    <a:gd name="connsiteX54" fmla="*/ 1179402 w 2900790"/>
                    <a:gd name="connsiteY54" fmla="*/ 2170224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110068 w 2900790"/>
                    <a:gd name="connsiteY53" fmla="*/ 1891601 h 2198141"/>
                    <a:gd name="connsiteX54" fmla="*/ 1179402 w 2900790"/>
                    <a:gd name="connsiteY54" fmla="*/ 2170224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110068 w 2900790"/>
                    <a:gd name="connsiteY53" fmla="*/ 18916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60060 w 2900790"/>
                    <a:gd name="connsiteY52" fmla="*/ 1698188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55325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34018 w 2900790"/>
                    <a:gd name="connsiteY51" fmla="*/ 1587620 h 2198141"/>
                    <a:gd name="connsiteX52" fmla="*/ 1031649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91960 w 2900790"/>
                    <a:gd name="connsiteY50" fmla="*/ 1415210 h 2198141"/>
                    <a:gd name="connsiteX51" fmla="*/ 1005606 w 2900790"/>
                    <a:gd name="connsiteY51" fmla="*/ 1587620 h 2198141"/>
                    <a:gd name="connsiteX52" fmla="*/ 1031649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91127 w 2900790"/>
                    <a:gd name="connsiteY53" fmla="*/ 1896001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52460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81656 w 2900790"/>
                    <a:gd name="connsiteY53" fmla="*/ 1878404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81656 w 2900790"/>
                    <a:gd name="connsiteY53" fmla="*/ 1878404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1005606 w 2900790"/>
                    <a:gd name="connsiteY51" fmla="*/ 1587620 h 2198141"/>
                    <a:gd name="connsiteX52" fmla="*/ 103164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1005606 w 2900790"/>
                    <a:gd name="connsiteY51" fmla="*/ 1587620 h 2198141"/>
                    <a:gd name="connsiteX52" fmla="*/ 102217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32863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2217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22179 w 2900790"/>
                    <a:gd name="connsiteY52" fmla="*/ 1676190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17443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96135 w 2900790"/>
                    <a:gd name="connsiteY51" fmla="*/ 1542044 h 2198141"/>
                    <a:gd name="connsiteX52" fmla="*/ 1017443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86665 w 2900790"/>
                    <a:gd name="connsiteY51" fmla="*/ 1511247 h 2198141"/>
                    <a:gd name="connsiteX52" fmla="*/ 1017443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 name="connsiteX0" fmla="*/ 8178 w 2900790"/>
                    <a:gd name="connsiteY0" fmla="*/ 1500094 h 2198141"/>
                    <a:gd name="connsiteX1" fmla="*/ 492272 w 2900790"/>
                    <a:gd name="connsiteY1" fmla="*/ 1494117 h 2198141"/>
                    <a:gd name="connsiteX2" fmla="*/ 486296 w 2900790"/>
                    <a:gd name="connsiteY2" fmla="*/ 1380564 h 2198141"/>
                    <a:gd name="connsiteX3" fmla="*/ 629731 w 2900790"/>
                    <a:gd name="connsiteY3" fmla="*/ 1380564 h 2198141"/>
                    <a:gd name="connsiteX4" fmla="*/ 623755 w 2900790"/>
                    <a:gd name="connsiteY4" fmla="*/ 1081741 h 2198141"/>
                    <a:gd name="connsiteX5" fmla="*/ 634584 w 2900790"/>
                    <a:gd name="connsiteY5" fmla="*/ 902447 h 2198141"/>
                    <a:gd name="connsiteX6" fmla="*/ 689496 w 2900790"/>
                    <a:gd name="connsiteY6" fmla="*/ 693270 h 2198141"/>
                    <a:gd name="connsiteX7" fmla="*/ 767190 w 2900790"/>
                    <a:gd name="connsiteY7" fmla="*/ 525929 h 2198141"/>
                    <a:gd name="connsiteX8" fmla="*/ 862813 w 2900790"/>
                    <a:gd name="connsiteY8" fmla="*/ 394447 h 2198141"/>
                    <a:gd name="connsiteX9" fmla="*/ 994296 w 2900790"/>
                    <a:gd name="connsiteY9" fmla="*/ 251012 h 2198141"/>
                    <a:gd name="connsiteX10" fmla="*/ 1197496 w 2900790"/>
                    <a:gd name="connsiteY10" fmla="*/ 119529 h 2198141"/>
                    <a:gd name="connsiteX11" fmla="*/ 1376790 w 2900790"/>
                    <a:gd name="connsiteY11" fmla="*/ 53788 h 2198141"/>
                    <a:gd name="connsiteX12" fmla="*/ 1574013 w 2900790"/>
                    <a:gd name="connsiteY12" fmla="*/ 11953 h 2198141"/>
                    <a:gd name="connsiteX13" fmla="*/ 1753307 w 2900790"/>
                    <a:gd name="connsiteY13" fmla="*/ 0 h 2198141"/>
                    <a:gd name="connsiteX14" fmla="*/ 1962484 w 2900790"/>
                    <a:gd name="connsiteY14" fmla="*/ 35859 h 2198141"/>
                    <a:gd name="connsiteX15" fmla="*/ 2141778 w 2900790"/>
                    <a:gd name="connsiteY15" fmla="*/ 95623 h 2198141"/>
                    <a:gd name="connsiteX16" fmla="*/ 2297166 w 2900790"/>
                    <a:gd name="connsiteY16" fmla="*/ 191247 h 2198141"/>
                    <a:gd name="connsiteX17" fmla="*/ 2458531 w 2900790"/>
                    <a:gd name="connsiteY17" fmla="*/ 322729 h 2198141"/>
                    <a:gd name="connsiteX18" fmla="*/ 2554155 w 2900790"/>
                    <a:gd name="connsiteY18" fmla="*/ 430306 h 2198141"/>
                    <a:gd name="connsiteX19" fmla="*/ 2643802 w 2900790"/>
                    <a:gd name="connsiteY19" fmla="*/ 603623 h 2198141"/>
                    <a:gd name="connsiteX20" fmla="*/ 2703566 w 2900790"/>
                    <a:gd name="connsiteY20" fmla="*/ 717176 h 2198141"/>
                    <a:gd name="connsiteX21" fmla="*/ 2733449 w 2900790"/>
                    <a:gd name="connsiteY21" fmla="*/ 818776 h 2198141"/>
                    <a:gd name="connsiteX22" fmla="*/ 2775284 w 2900790"/>
                    <a:gd name="connsiteY22" fmla="*/ 854635 h 2198141"/>
                    <a:gd name="connsiteX23" fmla="*/ 2811143 w 2900790"/>
                    <a:gd name="connsiteY23" fmla="*/ 866588 h 2198141"/>
                    <a:gd name="connsiteX24" fmla="*/ 2852978 w 2900790"/>
                    <a:gd name="connsiteY24" fmla="*/ 872564 h 2198141"/>
                    <a:gd name="connsiteX25" fmla="*/ 2900790 w 2900790"/>
                    <a:gd name="connsiteY25" fmla="*/ 878541 h 2198141"/>
                    <a:gd name="connsiteX26" fmla="*/ 2900790 w 2900790"/>
                    <a:gd name="connsiteY26" fmla="*/ 1093694 h 2198141"/>
                    <a:gd name="connsiteX27" fmla="*/ 2763331 w 2900790"/>
                    <a:gd name="connsiteY27" fmla="*/ 1093694 h 2198141"/>
                    <a:gd name="connsiteX28" fmla="*/ 2769307 w 2900790"/>
                    <a:gd name="connsiteY28" fmla="*/ 1643529 h 2198141"/>
                    <a:gd name="connsiteX29" fmla="*/ 2483651 w 2900790"/>
                    <a:gd name="connsiteY29" fmla="*/ 1645956 h 2198141"/>
                    <a:gd name="connsiteX30" fmla="*/ 2480013 w 2900790"/>
                    <a:gd name="connsiteY30" fmla="*/ 1528764 h 2198141"/>
                    <a:gd name="connsiteX31" fmla="*/ 2482437 w 2900790"/>
                    <a:gd name="connsiteY31" fmla="*/ 1362635 h 2198141"/>
                    <a:gd name="connsiteX32" fmla="*/ 2470484 w 2900790"/>
                    <a:gd name="connsiteY32" fmla="*/ 1075764 h 2198141"/>
                    <a:gd name="connsiteX33" fmla="*/ 2464507 w 2900790"/>
                    <a:gd name="connsiteY33" fmla="*/ 890494 h 2198141"/>
                    <a:gd name="connsiteX34" fmla="*/ 2386813 w 2900790"/>
                    <a:gd name="connsiteY34" fmla="*/ 687294 h 2198141"/>
                    <a:gd name="connsiteX35" fmla="*/ 2315096 w 2900790"/>
                    <a:gd name="connsiteY35" fmla="*/ 573741 h 2198141"/>
                    <a:gd name="connsiteX36" fmla="*/ 2147755 w 2900790"/>
                    <a:gd name="connsiteY36" fmla="*/ 400423 h 2198141"/>
                    <a:gd name="connsiteX37" fmla="*/ 1992366 w 2900790"/>
                    <a:gd name="connsiteY37" fmla="*/ 328706 h 2198141"/>
                    <a:gd name="connsiteX38" fmla="*/ 1795143 w 2900790"/>
                    <a:gd name="connsiteY38" fmla="*/ 274917 h 2198141"/>
                    <a:gd name="connsiteX39" fmla="*/ 1639755 w 2900790"/>
                    <a:gd name="connsiteY39" fmla="*/ 286870 h 2198141"/>
                    <a:gd name="connsiteX40" fmla="*/ 1478390 w 2900790"/>
                    <a:gd name="connsiteY40" fmla="*/ 304800 h 2198141"/>
                    <a:gd name="connsiteX41" fmla="*/ 1317025 w 2900790"/>
                    <a:gd name="connsiteY41" fmla="*/ 370541 h 2198141"/>
                    <a:gd name="connsiteX42" fmla="*/ 1167613 w 2900790"/>
                    <a:gd name="connsiteY42" fmla="*/ 478117 h 2198141"/>
                    <a:gd name="connsiteX43" fmla="*/ 1048084 w 2900790"/>
                    <a:gd name="connsiteY43" fmla="*/ 615576 h 2198141"/>
                    <a:gd name="connsiteX44" fmla="*/ 970390 w 2900790"/>
                    <a:gd name="connsiteY44" fmla="*/ 759012 h 2198141"/>
                    <a:gd name="connsiteX45" fmla="*/ 916602 w 2900790"/>
                    <a:gd name="connsiteY45" fmla="*/ 950259 h 2198141"/>
                    <a:gd name="connsiteX46" fmla="*/ 909186 w 2900790"/>
                    <a:gd name="connsiteY46" fmla="*/ 1055268 h 2198141"/>
                    <a:gd name="connsiteX47" fmla="*/ 915360 w 2900790"/>
                    <a:gd name="connsiteY47" fmla="*/ 1127976 h 2198141"/>
                    <a:gd name="connsiteX48" fmla="*/ 923392 w 2900790"/>
                    <a:gd name="connsiteY48" fmla="*/ 1191655 h 2198141"/>
                    <a:gd name="connsiteX49" fmla="*/ 938253 w 2900790"/>
                    <a:gd name="connsiteY49" fmla="*/ 1272988 h 2198141"/>
                    <a:gd name="connsiteX50" fmla="*/ 968283 w 2900790"/>
                    <a:gd name="connsiteY50" fmla="*/ 1415210 h 2198141"/>
                    <a:gd name="connsiteX51" fmla="*/ 986665 w 2900790"/>
                    <a:gd name="connsiteY51" fmla="*/ 1511247 h 2198141"/>
                    <a:gd name="connsiteX52" fmla="*/ 1012708 w 2900790"/>
                    <a:gd name="connsiteY52" fmla="*/ 1671791 h 2198141"/>
                    <a:gd name="connsiteX53" fmla="*/ 1053244 w 2900790"/>
                    <a:gd name="connsiteY53" fmla="*/ 1874005 h 2198141"/>
                    <a:gd name="connsiteX54" fmla="*/ 1122578 w 2900790"/>
                    <a:gd name="connsiteY54" fmla="*/ 2179085 h 2198141"/>
                    <a:gd name="connsiteX55" fmla="*/ 1106364 w 2900790"/>
                    <a:gd name="connsiteY55" fmla="*/ 2183847 h 2198141"/>
                    <a:gd name="connsiteX56" fmla="*/ 889358 w 2900790"/>
                    <a:gd name="connsiteY56" fmla="*/ 2183847 h 2198141"/>
                    <a:gd name="connsiteX57" fmla="*/ 750358 w 2900790"/>
                    <a:gd name="connsiteY57" fmla="*/ 2183847 h 2198141"/>
                    <a:gd name="connsiteX58" fmla="*/ 623942 w 2900790"/>
                    <a:gd name="connsiteY58" fmla="*/ 2176688 h 2198141"/>
                    <a:gd name="connsiteX59" fmla="*/ 498833 w 2900790"/>
                    <a:gd name="connsiteY59" fmla="*/ 2183847 h 2198141"/>
                    <a:gd name="connsiteX60" fmla="*/ 393871 w 2900790"/>
                    <a:gd name="connsiteY60" fmla="*/ 2171924 h 2198141"/>
                    <a:gd name="connsiteX61" fmla="*/ 245466 w 2900790"/>
                    <a:gd name="connsiteY61" fmla="*/ 2183847 h 2198141"/>
                    <a:gd name="connsiteX62" fmla="*/ 136707 w 2900790"/>
                    <a:gd name="connsiteY62" fmla="*/ 2181368 h 2198141"/>
                    <a:gd name="connsiteX63" fmla="*/ 8280 w 2900790"/>
                    <a:gd name="connsiteY63" fmla="*/ 2195685 h 2198141"/>
                    <a:gd name="connsiteX64" fmla="*/ 10237 w 2900790"/>
                    <a:gd name="connsiteY64" fmla="*/ 1647828 h 2198141"/>
                    <a:gd name="connsiteX65" fmla="*/ 4945 w 2900790"/>
                    <a:gd name="connsiteY65" fmla="*/ 1595438 h 2198141"/>
                    <a:gd name="connsiteX66" fmla="*/ 8178 w 2900790"/>
                    <a:gd name="connsiteY66" fmla="*/ 1505910 h 219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00790" h="2198141">
                      <a:moveTo>
                        <a:pt x="8178" y="1500094"/>
                      </a:moveTo>
                      <a:lnTo>
                        <a:pt x="492272" y="1494117"/>
                      </a:lnTo>
                      <a:lnTo>
                        <a:pt x="486296" y="1380564"/>
                      </a:lnTo>
                      <a:lnTo>
                        <a:pt x="629731" y="1380564"/>
                      </a:lnTo>
                      <a:lnTo>
                        <a:pt x="623755" y="1081741"/>
                      </a:lnTo>
                      <a:lnTo>
                        <a:pt x="634584" y="902447"/>
                      </a:lnTo>
                      <a:lnTo>
                        <a:pt x="689496" y="693270"/>
                      </a:lnTo>
                      <a:lnTo>
                        <a:pt x="767190" y="525929"/>
                      </a:lnTo>
                      <a:lnTo>
                        <a:pt x="862813" y="394447"/>
                      </a:lnTo>
                      <a:lnTo>
                        <a:pt x="994296" y="251012"/>
                      </a:lnTo>
                      <a:lnTo>
                        <a:pt x="1197496" y="119529"/>
                      </a:lnTo>
                      <a:lnTo>
                        <a:pt x="1376790" y="53788"/>
                      </a:lnTo>
                      <a:lnTo>
                        <a:pt x="1574013" y="11953"/>
                      </a:lnTo>
                      <a:lnTo>
                        <a:pt x="1753307" y="0"/>
                      </a:lnTo>
                      <a:lnTo>
                        <a:pt x="1962484" y="35859"/>
                      </a:lnTo>
                      <a:lnTo>
                        <a:pt x="2141778" y="95623"/>
                      </a:lnTo>
                      <a:lnTo>
                        <a:pt x="2297166" y="191247"/>
                      </a:lnTo>
                      <a:lnTo>
                        <a:pt x="2458531" y="322729"/>
                      </a:lnTo>
                      <a:lnTo>
                        <a:pt x="2554155" y="430306"/>
                      </a:lnTo>
                      <a:lnTo>
                        <a:pt x="2643802" y="603623"/>
                      </a:lnTo>
                      <a:lnTo>
                        <a:pt x="2703566" y="717176"/>
                      </a:lnTo>
                      <a:lnTo>
                        <a:pt x="2733449" y="818776"/>
                      </a:lnTo>
                      <a:lnTo>
                        <a:pt x="2775284" y="854635"/>
                      </a:lnTo>
                      <a:lnTo>
                        <a:pt x="2811143" y="866588"/>
                      </a:lnTo>
                      <a:lnTo>
                        <a:pt x="2852978" y="872564"/>
                      </a:lnTo>
                      <a:lnTo>
                        <a:pt x="2900790" y="878541"/>
                      </a:lnTo>
                      <a:lnTo>
                        <a:pt x="2900790" y="1093694"/>
                      </a:lnTo>
                      <a:lnTo>
                        <a:pt x="2763331" y="1093694"/>
                      </a:lnTo>
                      <a:lnTo>
                        <a:pt x="2769307" y="1643529"/>
                      </a:lnTo>
                      <a:lnTo>
                        <a:pt x="2483651" y="1645956"/>
                      </a:lnTo>
                      <a:lnTo>
                        <a:pt x="2480013" y="1528764"/>
                      </a:lnTo>
                      <a:lnTo>
                        <a:pt x="2482437" y="1362635"/>
                      </a:lnTo>
                      <a:lnTo>
                        <a:pt x="2470484" y="1075764"/>
                      </a:lnTo>
                      <a:lnTo>
                        <a:pt x="2464507" y="890494"/>
                      </a:lnTo>
                      <a:lnTo>
                        <a:pt x="2386813" y="687294"/>
                      </a:lnTo>
                      <a:lnTo>
                        <a:pt x="2315096" y="573741"/>
                      </a:lnTo>
                      <a:lnTo>
                        <a:pt x="2147755" y="400423"/>
                      </a:lnTo>
                      <a:lnTo>
                        <a:pt x="1992366" y="328706"/>
                      </a:lnTo>
                      <a:lnTo>
                        <a:pt x="1795143" y="274917"/>
                      </a:lnTo>
                      <a:lnTo>
                        <a:pt x="1639755" y="286870"/>
                      </a:lnTo>
                      <a:lnTo>
                        <a:pt x="1478390" y="304800"/>
                      </a:lnTo>
                      <a:lnTo>
                        <a:pt x="1317025" y="370541"/>
                      </a:lnTo>
                      <a:lnTo>
                        <a:pt x="1167613" y="478117"/>
                      </a:lnTo>
                      <a:lnTo>
                        <a:pt x="1048084" y="615576"/>
                      </a:lnTo>
                      <a:lnTo>
                        <a:pt x="970390" y="759012"/>
                      </a:lnTo>
                      <a:lnTo>
                        <a:pt x="916602" y="950259"/>
                      </a:lnTo>
                      <a:lnTo>
                        <a:pt x="909186" y="1055268"/>
                      </a:lnTo>
                      <a:cubicBezTo>
                        <a:pt x="909666" y="1078037"/>
                        <a:pt x="914880" y="1105207"/>
                        <a:pt x="915360" y="1127976"/>
                      </a:cubicBezTo>
                      <a:lnTo>
                        <a:pt x="923392" y="1191655"/>
                      </a:lnTo>
                      <a:lnTo>
                        <a:pt x="938253" y="1272988"/>
                      </a:lnTo>
                      <a:lnTo>
                        <a:pt x="968283" y="1415210"/>
                      </a:lnTo>
                      <a:cubicBezTo>
                        <a:pt x="981045" y="1449481"/>
                        <a:pt x="973903" y="1476976"/>
                        <a:pt x="986665" y="1511247"/>
                      </a:cubicBezTo>
                      <a:cubicBezTo>
                        <a:pt x="997642" y="1556110"/>
                        <a:pt x="998846" y="1594344"/>
                        <a:pt x="1012708" y="1671791"/>
                      </a:cubicBezTo>
                      <a:cubicBezTo>
                        <a:pt x="1017836" y="1690901"/>
                        <a:pt x="1034932" y="1789456"/>
                        <a:pt x="1053244" y="1874005"/>
                      </a:cubicBezTo>
                      <a:cubicBezTo>
                        <a:pt x="1071556" y="1958554"/>
                        <a:pt x="1115649" y="2091228"/>
                        <a:pt x="1122578" y="2179085"/>
                      </a:cubicBezTo>
                      <a:cubicBezTo>
                        <a:pt x="1098232" y="2183626"/>
                        <a:pt x="1130710" y="2179306"/>
                        <a:pt x="1106364" y="2183847"/>
                      </a:cubicBezTo>
                      <a:cubicBezTo>
                        <a:pt x="1064377" y="2182543"/>
                        <a:pt x="939165" y="2182479"/>
                        <a:pt x="889358" y="2183847"/>
                      </a:cubicBezTo>
                      <a:cubicBezTo>
                        <a:pt x="839551" y="2180452"/>
                        <a:pt x="794594" y="2183053"/>
                        <a:pt x="750358" y="2183847"/>
                      </a:cubicBezTo>
                      <a:cubicBezTo>
                        <a:pt x="680826" y="2183136"/>
                        <a:pt x="657690" y="2177971"/>
                        <a:pt x="623942" y="2176688"/>
                      </a:cubicBezTo>
                      <a:cubicBezTo>
                        <a:pt x="590194" y="2175405"/>
                        <a:pt x="530583" y="2184641"/>
                        <a:pt x="498833" y="2183847"/>
                      </a:cubicBezTo>
                      <a:lnTo>
                        <a:pt x="393871" y="2171924"/>
                      </a:lnTo>
                      <a:lnTo>
                        <a:pt x="245466" y="2183847"/>
                      </a:lnTo>
                      <a:cubicBezTo>
                        <a:pt x="177733" y="2183846"/>
                        <a:pt x="171737" y="2182318"/>
                        <a:pt x="136707" y="2181368"/>
                      </a:cubicBezTo>
                      <a:cubicBezTo>
                        <a:pt x="101677" y="2180418"/>
                        <a:pt x="28124" y="2206004"/>
                        <a:pt x="8280" y="2195685"/>
                      </a:cubicBezTo>
                      <a:cubicBezTo>
                        <a:pt x="-11564" y="2185366"/>
                        <a:pt x="10530" y="1662831"/>
                        <a:pt x="10237" y="1647828"/>
                      </a:cubicBezTo>
                      <a:cubicBezTo>
                        <a:pt x="9944" y="1632825"/>
                        <a:pt x="4141" y="1616709"/>
                        <a:pt x="4945" y="1595438"/>
                      </a:cubicBezTo>
                      <a:cubicBezTo>
                        <a:pt x="5191" y="1565513"/>
                        <a:pt x="4464" y="1520831"/>
                        <a:pt x="8178" y="1505910"/>
                      </a:cubicBez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4" name="Rectangle 13"/>
                <p:cNvSpPr/>
                <p:nvPr/>
              </p:nvSpPr>
              <p:spPr>
                <a:xfrm>
                  <a:off x="9524" y="1370884"/>
                  <a:ext cx="476250" cy="4143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5" name="Rectangle 14"/>
                <p:cNvSpPr/>
                <p:nvPr/>
              </p:nvSpPr>
              <p:spPr>
                <a:xfrm>
                  <a:off x="9525" y="3124200"/>
                  <a:ext cx="476250" cy="4143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6" name="Rectangle 15"/>
                <p:cNvSpPr/>
                <p:nvPr/>
              </p:nvSpPr>
              <p:spPr>
                <a:xfrm>
                  <a:off x="3009900" y="1352550"/>
                  <a:ext cx="476250" cy="4044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7" name="Rectangle 16"/>
                <p:cNvSpPr/>
                <p:nvPr/>
              </p:nvSpPr>
              <p:spPr>
                <a:xfrm>
                  <a:off x="3009900" y="3143250"/>
                  <a:ext cx="476250" cy="40481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8" name="Oval 17"/>
                <p:cNvSpPr/>
                <p:nvPr/>
              </p:nvSpPr>
              <p:spPr>
                <a:xfrm>
                  <a:off x="1209675" y="828604"/>
                  <a:ext cx="956923" cy="97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9" name="Oval 18"/>
                <p:cNvSpPr/>
                <p:nvPr/>
              </p:nvSpPr>
              <p:spPr>
                <a:xfrm>
                  <a:off x="1207202" y="3084780"/>
                  <a:ext cx="941462" cy="97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0" name="Rectangle 19"/>
                <p:cNvSpPr/>
                <p:nvPr/>
              </p:nvSpPr>
              <p:spPr>
                <a:xfrm>
                  <a:off x="2785863" y="1352550"/>
                  <a:ext cx="218958" cy="557404"/>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1" name="Rectangle 20"/>
                <p:cNvSpPr/>
                <p:nvPr/>
              </p:nvSpPr>
              <p:spPr>
                <a:xfrm>
                  <a:off x="2785863" y="3019425"/>
                  <a:ext cx="218957" cy="5334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2" name="Rectangle 21"/>
                <p:cNvSpPr/>
                <p:nvPr/>
              </p:nvSpPr>
              <p:spPr>
                <a:xfrm>
                  <a:off x="2971800" y="1762125"/>
                  <a:ext cx="1000125" cy="14287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3" name="Rectangle 22"/>
                <p:cNvSpPr/>
                <p:nvPr/>
              </p:nvSpPr>
              <p:spPr>
                <a:xfrm>
                  <a:off x="2981325" y="3019425"/>
                  <a:ext cx="1000125" cy="14287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4" name="Rectangle 23"/>
                <p:cNvSpPr/>
                <p:nvPr/>
              </p:nvSpPr>
              <p:spPr>
                <a:xfrm>
                  <a:off x="2476500" y="1905000"/>
                  <a:ext cx="1485900" cy="12382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5" name="Rectangle 24"/>
                <p:cNvSpPr/>
                <p:nvPr/>
              </p:nvSpPr>
              <p:spPr>
                <a:xfrm>
                  <a:off x="2476500" y="2644308"/>
                  <a:ext cx="1485900" cy="12382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cxnSp>
              <p:nvCxnSpPr>
                <p:cNvPr id="26" name="Straight Arrow Connector 25"/>
                <p:cNvCxnSpPr>
                  <a:stCxn id="27" idx="1"/>
                </p:cNvCxnSpPr>
                <p:nvPr/>
              </p:nvCxnSpPr>
              <p:spPr>
                <a:xfrm flipH="1">
                  <a:off x="3495615" y="1185863"/>
                  <a:ext cx="428618" cy="2238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56"/>
                <p:cNvSpPr txBox="1"/>
                <p:nvPr/>
              </p:nvSpPr>
              <p:spPr>
                <a:xfrm>
                  <a:off x="3924300" y="1047750"/>
                  <a:ext cx="1228725"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100" dirty="0">
                      <a:effectLst/>
                      <a:ea typeface="Calibri" panose="020F0502020204030204" pitchFamily="34" charset="0"/>
                      <a:cs typeface="Times New Roman" panose="02020603050405020304" pitchFamily="18" charset="0"/>
                    </a:rPr>
                    <a:t>Bearing</a:t>
                  </a:r>
                </a:p>
              </p:txBody>
            </p:sp>
            <p:cxnSp>
              <p:nvCxnSpPr>
                <p:cNvPr id="28" name="Straight Arrow Connector 27"/>
                <p:cNvCxnSpPr/>
                <p:nvPr/>
              </p:nvCxnSpPr>
              <p:spPr>
                <a:xfrm flipH="1">
                  <a:off x="2447925" y="676275"/>
                  <a:ext cx="733425" cy="6953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58"/>
                <p:cNvSpPr txBox="1"/>
                <p:nvPr/>
              </p:nvSpPr>
              <p:spPr>
                <a:xfrm>
                  <a:off x="3209814" y="495300"/>
                  <a:ext cx="1371600" cy="52070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100" dirty="0">
                      <a:effectLst/>
                      <a:ea typeface="Calibri" panose="020F0502020204030204" pitchFamily="34" charset="0"/>
                      <a:cs typeface="Times New Roman" panose="02020603050405020304" pitchFamily="18" charset="0"/>
                    </a:rPr>
                    <a:t>Eccentric rotating at the natural frequency of the pendulum</a:t>
                  </a:r>
                </a:p>
              </p:txBody>
            </p:sp>
            <p:cxnSp>
              <p:nvCxnSpPr>
                <p:cNvPr id="30" name="Straight Arrow Connector 29"/>
                <p:cNvCxnSpPr/>
                <p:nvPr/>
              </p:nvCxnSpPr>
              <p:spPr>
                <a:xfrm flipH="1" flipV="1">
                  <a:off x="2333626" y="4019550"/>
                  <a:ext cx="956584" cy="10604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60"/>
                <p:cNvSpPr txBox="1"/>
                <p:nvPr/>
              </p:nvSpPr>
              <p:spPr>
                <a:xfrm>
                  <a:off x="3267075" y="4010025"/>
                  <a:ext cx="1543050" cy="4572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100" dirty="0">
                      <a:effectLst/>
                      <a:ea typeface="Calibri" panose="020F0502020204030204" pitchFamily="34" charset="0"/>
                      <a:cs typeface="Times New Roman" panose="02020603050405020304" pitchFamily="18" charset="0"/>
                    </a:rPr>
                    <a:t>Liquid pendulum</a:t>
                  </a:r>
                </a:p>
              </p:txBody>
            </p:sp>
            <p:cxnSp>
              <p:nvCxnSpPr>
                <p:cNvPr id="32" name="Straight Arrow Connector 31"/>
                <p:cNvCxnSpPr>
                  <a:stCxn id="33" idx="1"/>
                </p:cNvCxnSpPr>
                <p:nvPr/>
              </p:nvCxnSpPr>
              <p:spPr>
                <a:xfrm flipH="1">
                  <a:off x="2362160" y="180975"/>
                  <a:ext cx="542914" cy="29523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 Box 62"/>
                <p:cNvSpPr txBox="1"/>
                <p:nvPr/>
              </p:nvSpPr>
              <p:spPr>
                <a:xfrm>
                  <a:off x="2905125" y="0"/>
                  <a:ext cx="1986915" cy="3619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100" dirty="0">
                      <a:effectLst/>
                      <a:ea typeface="Calibri" panose="020F0502020204030204" pitchFamily="34" charset="0"/>
                      <a:cs typeface="Times New Roman" panose="02020603050405020304" pitchFamily="18" charset="0"/>
                    </a:rPr>
                    <a:t>Rotating housing</a:t>
                  </a:r>
                </a:p>
              </p:txBody>
            </p:sp>
            <p:sp>
              <p:nvSpPr>
                <p:cNvPr id="34" name="Rectangle 43"/>
                <p:cNvSpPr/>
                <p:nvPr/>
              </p:nvSpPr>
              <p:spPr>
                <a:xfrm>
                  <a:off x="1107785" y="1343025"/>
                  <a:ext cx="1053732" cy="2233615"/>
                </a:xfrm>
                <a:custGeom>
                  <a:avLst/>
                  <a:gdLst>
                    <a:gd name="connsiteX0" fmla="*/ 0 w 1309331"/>
                    <a:gd name="connsiteY0" fmla="*/ 0 h 3035071"/>
                    <a:gd name="connsiteX1" fmla="*/ 1309331 w 1309331"/>
                    <a:gd name="connsiteY1" fmla="*/ 0 h 3035071"/>
                    <a:gd name="connsiteX2" fmla="*/ 1309331 w 1309331"/>
                    <a:gd name="connsiteY2" fmla="*/ 3035071 h 3035071"/>
                    <a:gd name="connsiteX3" fmla="*/ 0 w 1309331"/>
                    <a:gd name="connsiteY3" fmla="*/ 3035071 h 3035071"/>
                    <a:gd name="connsiteX4" fmla="*/ 0 w 1309331"/>
                    <a:gd name="connsiteY4" fmla="*/ 0 h 3035071"/>
                    <a:gd name="connsiteX0" fmla="*/ 4044 w 1313375"/>
                    <a:gd name="connsiteY0" fmla="*/ 0 h 3035071"/>
                    <a:gd name="connsiteX1" fmla="*/ 1313375 w 1313375"/>
                    <a:gd name="connsiteY1" fmla="*/ 0 h 3035071"/>
                    <a:gd name="connsiteX2" fmla="*/ 1313375 w 1313375"/>
                    <a:gd name="connsiteY2" fmla="*/ 3035071 h 3035071"/>
                    <a:gd name="connsiteX3" fmla="*/ 4044 w 1313375"/>
                    <a:gd name="connsiteY3" fmla="*/ 3035071 h 3035071"/>
                    <a:gd name="connsiteX4" fmla="*/ 0 w 1313375"/>
                    <a:gd name="connsiteY4" fmla="*/ 1503970 h 3035071"/>
                    <a:gd name="connsiteX5" fmla="*/ 4044 w 1313375"/>
                    <a:gd name="connsiteY5" fmla="*/ 0 h 3035071"/>
                    <a:gd name="connsiteX0" fmla="*/ 123574 w 1432905"/>
                    <a:gd name="connsiteY0" fmla="*/ 0 h 3035071"/>
                    <a:gd name="connsiteX1" fmla="*/ 1432905 w 1432905"/>
                    <a:gd name="connsiteY1" fmla="*/ 0 h 3035071"/>
                    <a:gd name="connsiteX2" fmla="*/ 1432905 w 1432905"/>
                    <a:gd name="connsiteY2" fmla="*/ 3035071 h 3035071"/>
                    <a:gd name="connsiteX3" fmla="*/ 123574 w 1432905"/>
                    <a:gd name="connsiteY3" fmla="*/ 3035071 h 3035071"/>
                    <a:gd name="connsiteX4" fmla="*/ 0 w 1432905"/>
                    <a:gd name="connsiteY4" fmla="*/ 1502763 h 3035071"/>
                    <a:gd name="connsiteX5" fmla="*/ 123574 w 1432905"/>
                    <a:gd name="connsiteY5" fmla="*/ 0 h 30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905" h="3035071">
                      <a:moveTo>
                        <a:pt x="123574" y="0"/>
                      </a:moveTo>
                      <a:lnTo>
                        <a:pt x="1432905" y="0"/>
                      </a:lnTo>
                      <a:lnTo>
                        <a:pt x="1432905" y="3035071"/>
                      </a:lnTo>
                      <a:lnTo>
                        <a:pt x="123574" y="3035071"/>
                      </a:lnTo>
                      <a:lnTo>
                        <a:pt x="0" y="1502763"/>
                      </a:lnTo>
                      <a:lnTo>
                        <a:pt x="123574" y="0"/>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35" name="Rectangle 34"/>
                <p:cNvSpPr/>
                <p:nvPr/>
              </p:nvSpPr>
              <p:spPr>
                <a:xfrm>
                  <a:off x="2171042" y="1346583"/>
                  <a:ext cx="342406" cy="16928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36" name="Rectangle 35"/>
                <p:cNvSpPr/>
                <p:nvPr/>
              </p:nvSpPr>
              <p:spPr>
                <a:xfrm>
                  <a:off x="2464108" y="2040865"/>
                  <a:ext cx="2169804" cy="59371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5" name="Freeform 4"/>
              <p:cNvSpPr>
                <a:spLocks/>
              </p:cNvSpPr>
              <p:nvPr/>
            </p:nvSpPr>
            <p:spPr>
              <a:xfrm flipV="1">
                <a:off x="1362691" y="3366197"/>
                <a:ext cx="155394" cy="710616"/>
              </a:xfrm>
              <a:custGeom>
                <a:avLst/>
                <a:gdLst>
                  <a:gd name="connsiteX0" fmla="*/ 0 w 171450"/>
                  <a:gd name="connsiteY0" fmla="*/ 0 h 704850"/>
                  <a:gd name="connsiteX1" fmla="*/ 171450 w 171450"/>
                  <a:gd name="connsiteY1" fmla="*/ 19050 h 704850"/>
                  <a:gd name="connsiteX2" fmla="*/ 161925 w 171450"/>
                  <a:gd name="connsiteY2" fmla="*/ 704850 h 704850"/>
                  <a:gd name="connsiteX3" fmla="*/ 0 w 171450"/>
                  <a:gd name="connsiteY3" fmla="*/ 0 h 704850"/>
                  <a:gd name="connsiteX0" fmla="*/ 0 w 171450"/>
                  <a:gd name="connsiteY0" fmla="*/ 7716 h 685800"/>
                  <a:gd name="connsiteX1" fmla="*/ 171450 w 171450"/>
                  <a:gd name="connsiteY1" fmla="*/ 0 h 685800"/>
                  <a:gd name="connsiteX2" fmla="*/ 161925 w 171450"/>
                  <a:gd name="connsiteY2" fmla="*/ 685800 h 685800"/>
                  <a:gd name="connsiteX3" fmla="*/ 0 w 171450"/>
                  <a:gd name="connsiteY3" fmla="*/ 7716 h 685800"/>
                  <a:gd name="connsiteX0" fmla="*/ 0 w 154305"/>
                  <a:gd name="connsiteY0" fmla="*/ 0 h 722733"/>
                  <a:gd name="connsiteX1" fmla="*/ 154305 w 154305"/>
                  <a:gd name="connsiteY1" fmla="*/ 36933 h 722733"/>
                  <a:gd name="connsiteX2" fmla="*/ 144780 w 154305"/>
                  <a:gd name="connsiteY2" fmla="*/ 722733 h 722733"/>
                  <a:gd name="connsiteX3" fmla="*/ 0 w 154305"/>
                  <a:gd name="connsiteY3" fmla="*/ 0 h 722733"/>
                  <a:gd name="connsiteX0" fmla="*/ 0 w 154305"/>
                  <a:gd name="connsiteY0" fmla="*/ 0 h 695943"/>
                  <a:gd name="connsiteX1" fmla="*/ 154305 w 154305"/>
                  <a:gd name="connsiteY1" fmla="*/ 10143 h 695943"/>
                  <a:gd name="connsiteX2" fmla="*/ 144780 w 154305"/>
                  <a:gd name="connsiteY2" fmla="*/ 695943 h 695943"/>
                  <a:gd name="connsiteX3" fmla="*/ 0 w 154305"/>
                  <a:gd name="connsiteY3" fmla="*/ 0 h 695943"/>
                  <a:gd name="connsiteX0" fmla="*/ 0 w 154305"/>
                  <a:gd name="connsiteY0" fmla="*/ 0 h 690340"/>
                  <a:gd name="connsiteX1" fmla="*/ 154305 w 154305"/>
                  <a:gd name="connsiteY1" fmla="*/ 4540 h 690340"/>
                  <a:gd name="connsiteX2" fmla="*/ 144780 w 154305"/>
                  <a:gd name="connsiteY2" fmla="*/ 690340 h 690340"/>
                  <a:gd name="connsiteX3" fmla="*/ 0 w 154305"/>
                  <a:gd name="connsiteY3" fmla="*/ 0 h 690340"/>
                  <a:gd name="connsiteX0" fmla="*/ 0 w 154305"/>
                  <a:gd name="connsiteY0" fmla="*/ 0 h 690340"/>
                  <a:gd name="connsiteX1" fmla="*/ 154305 w 154305"/>
                  <a:gd name="connsiteY1" fmla="*/ 4540 h 690340"/>
                  <a:gd name="connsiteX2" fmla="*/ 144780 w 154305"/>
                  <a:gd name="connsiteY2" fmla="*/ 690340 h 690340"/>
                  <a:gd name="connsiteX3" fmla="*/ 112889 w 154305"/>
                  <a:gd name="connsiteY3" fmla="*/ 567768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2471 w 154305"/>
                  <a:gd name="connsiteY3" fmla="*/ 632911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7679 w 154305"/>
                  <a:gd name="connsiteY3" fmla="*/ 653494 h 690340"/>
                  <a:gd name="connsiteX4" fmla="*/ 0 w 154305"/>
                  <a:gd name="connsiteY4" fmla="*/ 0 h 690340"/>
                  <a:gd name="connsiteX0" fmla="*/ 0 w 154305"/>
                  <a:gd name="connsiteY0" fmla="*/ 0 h 691231"/>
                  <a:gd name="connsiteX1" fmla="*/ 154305 w 154305"/>
                  <a:gd name="connsiteY1" fmla="*/ 4540 h 691231"/>
                  <a:gd name="connsiteX2" fmla="*/ 144780 w 154305"/>
                  <a:gd name="connsiteY2" fmla="*/ 690340 h 691231"/>
                  <a:gd name="connsiteX3" fmla="*/ 102470 w 154305"/>
                  <a:gd name="connsiteY3" fmla="*/ 677775 h 691231"/>
                  <a:gd name="connsiteX4" fmla="*/ 0 w 154305"/>
                  <a:gd name="connsiteY4" fmla="*/ 0 h 691231"/>
                  <a:gd name="connsiteX0" fmla="*/ 0 w 154305"/>
                  <a:gd name="connsiteY0" fmla="*/ 0 h 689569"/>
                  <a:gd name="connsiteX1" fmla="*/ 154305 w 154305"/>
                  <a:gd name="connsiteY1" fmla="*/ 4540 h 689569"/>
                  <a:gd name="connsiteX2" fmla="*/ 144780 w 154305"/>
                  <a:gd name="connsiteY2" fmla="*/ 677775 h 689569"/>
                  <a:gd name="connsiteX3" fmla="*/ 102470 w 154305"/>
                  <a:gd name="connsiteY3" fmla="*/ 677775 h 689569"/>
                  <a:gd name="connsiteX4" fmla="*/ 0 w 154305"/>
                  <a:gd name="connsiteY4" fmla="*/ 0 h 689569"/>
                  <a:gd name="connsiteX0" fmla="*/ 0 w 154305"/>
                  <a:gd name="connsiteY0" fmla="*/ 0 h 689569"/>
                  <a:gd name="connsiteX1" fmla="*/ 154305 w 154305"/>
                  <a:gd name="connsiteY1" fmla="*/ 4540 h 689569"/>
                  <a:gd name="connsiteX2" fmla="*/ 154304 w 154305"/>
                  <a:gd name="connsiteY2" fmla="*/ 677775 h 689569"/>
                  <a:gd name="connsiteX3" fmla="*/ 102470 w 154305"/>
                  <a:gd name="connsiteY3" fmla="*/ 677775 h 689569"/>
                  <a:gd name="connsiteX4" fmla="*/ 0 w 154305"/>
                  <a:gd name="connsiteY4" fmla="*/ 0 h 689569"/>
                  <a:gd name="connsiteX0" fmla="*/ 0 w 154304"/>
                  <a:gd name="connsiteY0" fmla="*/ 0 h 689569"/>
                  <a:gd name="connsiteX1" fmla="*/ 13867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388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8175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77775"/>
                  <a:gd name="connsiteX1" fmla="*/ 148175 w 154304"/>
                  <a:gd name="connsiteY1" fmla="*/ 0 h 677775"/>
                  <a:gd name="connsiteX2" fmla="*/ 154304 w 154304"/>
                  <a:gd name="connsiteY2" fmla="*/ 677775 h 677775"/>
                  <a:gd name="connsiteX3" fmla="*/ 112889 w 154304"/>
                  <a:gd name="connsiteY3" fmla="*/ 653494 h 677775"/>
                  <a:gd name="connsiteX4" fmla="*/ 0 w 154304"/>
                  <a:gd name="connsiteY4" fmla="*/ 0 h 677775"/>
                  <a:gd name="connsiteX0" fmla="*/ 0 w 154304"/>
                  <a:gd name="connsiteY0" fmla="*/ 0 h 677775"/>
                  <a:gd name="connsiteX1" fmla="*/ 148175 w 154304"/>
                  <a:gd name="connsiteY1" fmla="*/ 0 h 677775"/>
                  <a:gd name="connsiteX2" fmla="*/ 154304 w 154304"/>
                  <a:gd name="connsiteY2" fmla="*/ 677775 h 677775"/>
                  <a:gd name="connsiteX3" fmla="*/ 96751 w 154304"/>
                  <a:gd name="connsiteY3" fmla="*/ 653493 h 677775"/>
                  <a:gd name="connsiteX4" fmla="*/ 0 w 154304"/>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96751 w 148175"/>
                  <a:gd name="connsiteY3" fmla="*/ 653493 h 677775"/>
                  <a:gd name="connsiteX4" fmla="*/ 0 w 148175"/>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59097 w 148175"/>
                  <a:gd name="connsiteY3" fmla="*/ 636676 h 677775"/>
                  <a:gd name="connsiteX4" fmla="*/ 0 w 148175"/>
                  <a:gd name="connsiteY4" fmla="*/ 0 h 677775"/>
                  <a:gd name="connsiteX0" fmla="*/ 0 w 148175"/>
                  <a:gd name="connsiteY0" fmla="*/ 0 h 666563"/>
                  <a:gd name="connsiteX1" fmla="*/ 148175 w 148175"/>
                  <a:gd name="connsiteY1" fmla="*/ 0 h 666563"/>
                  <a:gd name="connsiteX2" fmla="*/ 105893 w 148175"/>
                  <a:gd name="connsiteY2" fmla="*/ 666563 h 666563"/>
                  <a:gd name="connsiteX3" fmla="*/ 59097 w 148175"/>
                  <a:gd name="connsiteY3" fmla="*/ 636676 h 666563"/>
                  <a:gd name="connsiteX4" fmla="*/ 0 w 148175"/>
                  <a:gd name="connsiteY4" fmla="*/ 0 h 66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5" h="666563">
                    <a:moveTo>
                      <a:pt x="0" y="0"/>
                    </a:moveTo>
                    <a:lnTo>
                      <a:pt x="148175" y="0"/>
                    </a:lnTo>
                    <a:cubicBezTo>
                      <a:pt x="148175" y="224412"/>
                      <a:pt x="105893" y="442151"/>
                      <a:pt x="105893" y="666563"/>
                    </a:cubicBezTo>
                    <a:cubicBezTo>
                      <a:pt x="96063" y="625706"/>
                      <a:pt x="68927" y="677533"/>
                      <a:pt x="59097" y="636676"/>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6" name="Rectangle 5"/>
              <p:cNvSpPr>
                <a:spLocks/>
              </p:cNvSpPr>
              <p:nvPr/>
            </p:nvSpPr>
            <p:spPr>
              <a:xfrm>
                <a:off x="2947099" y="4209617"/>
                <a:ext cx="291811" cy="713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7" name="Text Box 4"/>
              <p:cNvSpPr txBox="1">
                <a:spLocks/>
              </p:cNvSpPr>
              <p:nvPr/>
            </p:nvSpPr>
            <p:spPr>
              <a:xfrm>
                <a:off x="209177" y="2898588"/>
                <a:ext cx="753110" cy="5257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100" dirty="0">
                    <a:effectLst/>
                    <a:ea typeface="Calibri" panose="020F0502020204030204" pitchFamily="34" charset="0"/>
                    <a:cs typeface="Times New Roman" panose="02020603050405020304" pitchFamily="18" charset="0"/>
                  </a:rPr>
                  <a:t>Shock chamber</a:t>
                </a:r>
              </a:p>
            </p:txBody>
          </p:sp>
          <p:cxnSp>
            <p:nvCxnSpPr>
              <p:cNvPr id="8" name="Straight Arrow Connector 7"/>
              <p:cNvCxnSpPr>
                <a:cxnSpLocks/>
              </p:cNvCxnSpPr>
              <p:nvPr/>
            </p:nvCxnSpPr>
            <p:spPr>
              <a:xfrm>
                <a:off x="753027" y="3113891"/>
                <a:ext cx="621617" cy="1194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38911" y="3842938"/>
                <a:ext cx="1852489" cy="3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0" name="Rectangle 9"/>
              <p:cNvSpPr/>
              <p:nvPr/>
            </p:nvSpPr>
            <p:spPr>
              <a:xfrm>
                <a:off x="0" y="1864659"/>
                <a:ext cx="71718" cy="2996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37" name="Freeform 36"/>
            <p:cNvSpPr>
              <a:spLocks/>
            </p:cNvSpPr>
            <p:nvPr/>
          </p:nvSpPr>
          <p:spPr>
            <a:xfrm>
              <a:off x="4317726" y="3138626"/>
              <a:ext cx="155388" cy="710604"/>
            </a:xfrm>
            <a:custGeom>
              <a:avLst/>
              <a:gdLst>
                <a:gd name="connsiteX0" fmla="*/ 0 w 171450"/>
                <a:gd name="connsiteY0" fmla="*/ 0 h 704850"/>
                <a:gd name="connsiteX1" fmla="*/ 171450 w 171450"/>
                <a:gd name="connsiteY1" fmla="*/ 19050 h 704850"/>
                <a:gd name="connsiteX2" fmla="*/ 161925 w 171450"/>
                <a:gd name="connsiteY2" fmla="*/ 704850 h 704850"/>
                <a:gd name="connsiteX3" fmla="*/ 0 w 171450"/>
                <a:gd name="connsiteY3" fmla="*/ 0 h 704850"/>
                <a:gd name="connsiteX0" fmla="*/ 0 w 171450"/>
                <a:gd name="connsiteY0" fmla="*/ 7716 h 685800"/>
                <a:gd name="connsiteX1" fmla="*/ 171450 w 171450"/>
                <a:gd name="connsiteY1" fmla="*/ 0 h 685800"/>
                <a:gd name="connsiteX2" fmla="*/ 161925 w 171450"/>
                <a:gd name="connsiteY2" fmla="*/ 685800 h 685800"/>
                <a:gd name="connsiteX3" fmla="*/ 0 w 171450"/>
                <a:gd name="connsiteY3" fmla="*/ 7716 h 685800"/>
                <a:gd name="connsiteX0" fmla="*/ 0 w 154305"/>
                <a:gd name="connsiteY0" fmla="*/ 0 h 722733"/>
                <a:gd name="connsiteX1" fmla="*/ 154305 w 154305"/>
                <a:gd name="connsiteY1" fmla="*/ 36933 h 722733"/>
                <a:gd name="connsiteX2" fmla="*/ 144780 w 154305"/>
                <a:gd name="connsiteY2" fmla="*/ 722733 h 722733"/>
                <a:gd name="connsiteX3" fmla="*/ 0 w 154305"/>
                <a:gd name="connsiteY3" fmla="*/ 0 h 722733"/>
                <a:gd name="connsiteX0" fmla="*/ 0 w 154305"/>
                <a:gd name="connsiteY0" fmla="*/ 0 h 695943"/>
                <a:gd name="connsiteX1" fmla="*/ 154305 w 154305"/>
                <a:gd name="connsiteY1" fmla="*/ 10143 h 695943"/>
                <a:gd name="connsiteX2" fmla="*/ 144780 w 154305"/>
                <a:gd name="connsiteY2" fmla="*/ 695943 h 695943"/>
                <a:gd name="connsiteX3" fmla="*/ 0 w 154305"/>
                <a:gd name="connsiteY3" fmla="*/ 0 h 695943"/>
                <a:gd name="connsiteX0" fmla="*/ 0 w 154305"/>
                <a:gd name="connsiteY0" fmla="*/ 0 h 690340"/>
                <a:gd name="connsiteX1" fmla="*/ 154305 w 154305"/>
                <a:gd name="connsiteY1" fmla="*/ 4540 h 690340"/>
                <a:gd name="connsiteX2" fmla="*/ 144780 w 154305"/>
                <a:gd name="connsiteY2" fmla="*/ 690340 h 690340"/>
                <a:gd name="connsiteX3" fmla="*/ 0 w 154305"/>
                <a:gd name="connsiteY3" fmla="*/ 0 h 690340"/>
                <a:gd name="connsiteX0" fmla="*/ 0 w 154305"/>
                <a:gd name="connsiteY0" fmla="*/ 0 h 690340"/>
                <a:gd name="connsiteX1" fmla="*/ 154305 w 154305"/>
                <a:gd name="connsiteY1" fmla="*/ 4540 h 690340"/>
                <a:gd name="connsiteX2" fmla="*/ 144780 w 154305"/>
                <a:gd name="connsiteY2" fmla="*/ 690340 h 690340"/>
                <a:gd name="connsiteX3" fmla="*/ 112889 w 154305"/>
                <a:gd name="connsiteY3" fmla="*/ 567768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2471 w 154305"/>
                <a:gd name="connsiteY3" fmla="*/ 632911 h 690340"/>
                <a:gd name="connsiteX4" fmla="*/ 0 w 154305"/>
                <a:gd name="connsiteY4" fmla="*/ 0 h 690340"/>
                <a:gd name="connsiteX0" fmla="*/ 0 w 154305"/>
                <a:gd name="connsiteY0" fmla="*/ 0 h 690340"/>
                <a:gd name="connsiteX1" fmla="*/ 154305 w 154305"/>
                <a:gd name="connsiteY1" fmla="*/ 4540 h 690340"/>
                <a:gd name="connsiteX2" fmla="*/ 144780 w 154305"/>
                <a:gd name="connsiteY2" fmla="*/ 690340 h 690340"/>
                <a:gd name="connsiteX3" fmla="*/ 107679 w 154305"/>
                <a:gd name="connsiteY3" fmla="*/ 653494 h 690340"/>
                <a:gd name="connsiteX4" fmla="*/ 0 w 154305"/>
                <a:gd name="connsiteY4" fmla="*/ 0 h 690340"/>
                <a:gd name="connsiteX0" fmla="*/ 0 w 154305"/>
                <a:gd name="connsiteY0" fmla="*/ 0 h 691231"/>
                <a:gd name="connsiteX1" fmla="*/ 154305 w 154305"/>
                <a:gd name="connsiteY1" fmla="*/ 4540 h 691231"/>
                <a:gd name="connsiteX2" fmla="*/ 144780 w 154305"/>
                <a:gd name="connsiteY2" fmla="*/ 690340 h 691231"/>
                <a:gd name="connsiteX3" fmla="*/ 102470 w 154305"/>
                <a:gd name="connsiteY3" fmla="*/ 677775 h 691231"/>
                <a:gd name="connsiteX4" fmla="*/ 0 w 154305"/>
                <a:gd name="connsiteY4" fmla="*/ 0 h 691231"/>
                <a:gd name="connsiteX0" fmla="*/ 0 w 154305"/>
                <a:gd name="connsiteY0" fmla="*/ 0 h 689569"/>
                <a:gd name="connsiteX1" fmla="*/ 154305 w 154305"/>
                <a:gd name="connsiteY1" fmla="*/ 4540 h 689569"/>
                <a:gd name="connsiteX2" fmla="*/ 144780 w 154305"/>
                <a:gd name="connsiteY2" fmla="*/ 677775 h 689569"/>
                <a:gd name="connsiteX3" fmla="*/ 102470 w 154305"/>
                <a:gd name="connsiteY3" fmla="*/ 677775 h 689569"/>
                <a:gd name="connsiteX4" fmla="*/ 0 w 154305"/>
                <a:gd name="connsiteY4" fmla="*/ 0 h 689569"/>
                <a:gd name="connsiteX0" fmla="*/ 0 w 154305"/>
                <a:gd name="connsiteY0" fmla="*/ 0 h 689569"/>
                <a:gd name="connsiteX1" fmla="*/ 154305 w 154305"/>
                <a:gd name="connsiteY1" fmla="*/ 4540 h 689569"/>
                <a:gd name="connsiteX2" fmla="*/ 154304 w 154305"/>
                <a:gd name="connsiteY2" fmla="*/ 677775 h 689569"/>
                <a:gd name="connsiteX3" fmla="*/ 102470 w 154305"/>
                <a:gd name="connsiteY3" fmla="*/ 677775 h 689569"/>
                <a:gd name="connsiteX4" fmla="*/ 0 w 154305"/>
                <a:gd name="connsiteY4" fmla="*/ 0 h 689569"/>
                <a:gd name="connsiteX0" fmla="*/ 0 w 154304"/>
                <a:gd name="connsiteY0" fmla="*/ 0 h 689569"/>
                <a:gd name="connsiteX1" fmla="*/ 13867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3889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89569"/>
                <a:gd name="connsiteX1" fmla="*/ 148175 w 154304"/>
                <a:gd name="connsiteY1" fmla="*/ 0 h 689569"/>
                <a:gd name="connsiteX2" fmla="*/ 154304 w 154304"/>
                <a:gd name="connsiteY2" fmla="*/ 677775 h 689569"/>
                <a:gd name="connsiteX3" fmla="*/ 102470 w 154304"/>
                <a:gd name="connsiteY3" fmla="*/ 677775 h 689569"/>
                <a:gd name="connsiteX4" fmla="*/ 0 w 154304"/>
                <a:gd name="connsiteY4" fmla="*/ 0 h 689569"/>
                <a:gd name="connsiteX0" fmla="*/ 0 w 154304"/>
                <a:gd name="connsiteY0" fmla="*/ 0 h 677775"/>
                <a:gd name="connsiteX1" fmla="*/ 148175 w 154304"/>
                <a:gd name="connsiteY1" fmla="*/ 0 h 677775"/>
                <a:gd name="connsiteX2" fmla="*/ 154304 w 154304"/>
                <a:gd name="connsiteY2" fmla="*/ 677775 h 677775"/>
                <a:gd name="connsiteX3" fmla="*/ 112889 w 154304"/>
                <a:gd name="connsiteY3" fmla="*/ 653494 h 677775"/>
                <a:gd name="connsiteX4" fmla="*/ 0 w 154304"/>
                <a:gd name="connsiteY4" fmla="*/ 0 h 677775"/>
                <a:gd name="connsiteX0" fmla="*/ 0 w 154304"/>
                <a:gd name="connsiteY0" fmla="*/ 0 h 677775"/>
                <a:gd name="connsiteX1" fmla="*/ 148175 w 154304"/>
                <a:gd name="connsiteY1" fmla="*/ 0 h 677775"/>
                <a:gd name="connsiteX2" fmla="*/ 154304 w 154304"/>
                <a:gd name="connsiteY2" fmla="*/ 677775 h 677775"/>
                <a:gd name="connsiteX3" fmla="*/ 96751 w 154304"/>
                <a:gd name="connsiteY3" fmla="*/ 653493 h 677775"/>
                <a:gd name="connsiteX4" fmla="*/ 0 w 154304"/>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96751 w 148175"/>
                <a:gd name="connsiteY3" fmla="*/ 653493 h 677775"/>
                <a:gd name="connsiteX4" fmla="*/ 0 w 148175"/>
                <a:gd name="connsiteY4" fmla="*/ 0 h 677775"/>
                <a:gd name="connsiteX0" fmla="*/ 0 w 148175"/>
                <a:gd name="connsiteY0" fmla="*/ 0 h 677775"/>
                <a:gd name="connsiteX1" fmla="*/ 148175 w 148175"/>
                <a:gd name="connsiteY1" fmla="*/ 0 h 677775"/>
                <a:gd name="connsiteX2" fmla="*/ 127409 w 148175"/>
                <a:gd name="connsiteY2" fmla="*/ 677775 h 677775"/>
                <a:gd name="connsiteX3" fmla="*/ 59097 w 148175"/>
                <a:gd name="connsiteY3" fmla="*/ 636676 h 677775"/>
                <a:gd name="connsiteX4" fmla="*/ 0 w 148175"/>
                <a:gd name="connsiteY4" fmla="*/ 0 h 677775"/>
                <a:gd name="connsiteX0" fmla="*/ 0 w 148175"/>
                <a:gd name="connsiteY0" fmla="*/ 0 h 666563"/>
                <a:gd name="connsiteX1" fmla="*/ 148175 w 148175"/>
                <a:gd name="connsiteY1" fmla="*/ 0 h 666563"/>
                <a:gd name="connsiteX2" fmla="*/ 105893 w 148175"/>
                <a:gd name="connsiteY2" fmla="*/ 666563 h 666563"/>
                <a:gd name="connsiteX3" fmla="*/ 59097 w 148175"/>
                <a:gd name="connsiteY3" fmla="*/ 636676 h 666563"/>
                <a:gd name="connsiteX4" fmla="*/ 0 w 148175"/>
                <a:gd name="connsiteY4" fmla="*/ 0 h 66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5" h="666563">
                  <a:moveTo>
                    <a:pt x="0" y="0"/>
                  </a:moveTo>
                  <a:lnTo>
                    <a:pt x="148175" y="0"/>
                  </a:lnTo>
                  <a:cubicBezTo>
                    <a:pt x="148175" y="224412"/>
                    <a:pt x="105893" y="442151"/>
                    <a:pt x="105893" y="666563"/>
                  </a:cubicBezTo>
                  <a:cubicBezTo>
                    <a:pt x="96063" y="625706"/>
                    <a:pt x="68927" y="677533"/>
                    <a:pt x="59097" y="636676"/>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38" name="TextBox 37"/>
          <p:cNvSpPr txBox="1"/>
          <p:nvPr/>
        </p:nvSpPr>
        <p:spPr>
          <a:xfrm>
            <a:off x="2111188" y="0"/>
            <a:ext cx="8162365" cy="646331"/>
          </a:xfrm>
          <a:prstGeom prst="rect">
            <a:avLst/>
          </a:prstGeom>
          <a:noFill/>
        </p:spPr>
        <p:txBody>
          <a:bodyPr wrap="square" rtlCol="0">
            <a:spAutoFit/>
          </a:bodyPr>
          <a:lstStyle/>
          <a:p>
            <a:pPr algn="ctr"/>
            <a:r>
              <a:rPr lang="en-AU" sz="3600" b="1" dirty="0">
                <a:solidFill>
                  <a:srgbClr val="FF0000"/>
                </a:solidFill>
              </a:rPr>
              <a:t>The Liquid Pendulum Engine</a:t>
            </a:r>
          </a:p>
        </p:txBody>
      </p:sp>
      <p:sp>
        <p:nvSpPr>
          <p:cNvPr id="40" name="TextBox 39"/>
          <p:cNvSpPr txBox="1"/>
          <p:nvPr/>
        </p:nvSpPr>
        <p:spPr>
          <a:xfrm>
            <a:off x="0" y="6252882"/>
            <a:ext cx="12191999" cy="461665"/>
          </a:xfrm>
          <a:prstGeom prst="rect">
            <a:avLst/>
          </a:prstGeom>
          <a:noFill/>
        </p:spPr>
        <p:txBody>
          <a:bodyPr wrap="square" rtlCol="0">
            <a:spAutoFit/>
          </a:bodyPr>
          <a:lstStyle/>
          <a:p>
            <a:pPr algn="ctr"/>
            <a:r>
              <a:rPr lang="en-AU" sz="2400" b="1" dirty="0"/>
              <a:t>Diagrammatic representation of one version of the Liquid Pendulum Engine </a:t>
            </a:r>
          </a:p>
        </p:txBody>
      </p:sp>
    </p:spTree>
    <p:extLst>
      <p:ext uri="{BB962C8B-B14F-4D97-AF65-F5344CB8AC3E}">
        <p14:creationId xmlns:p14="http://schemas.microsoft.com/office/powerpoint/2010/main" val="1183107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3203" y="7613"/>
            <a:ext cx="9926340" cy="646331"/>
          </a:xfrm>
          <a:prstGeom prst="rect">
            <a:avLst/>
          </a:prstGeom>
          <a:noFill/>
        </p:spPr>
        <p:txBody>
          <a:bodyPr wrap="square" rtlCol="0">
            <a:spAutoFit/>
          </a:bodyPr>
          <a:lstStyle/>
          <a:p>
            <a:pPr algn="ctr"/>
            <a:r>
              <a:rPr lang="en-AU" sz="3600" b="1" dirty="0">
                <a:solidFill>
                  <a:srgbClr val="FF0000"/>
                </a:solidFill>
              </a:rPr>
              <a:t>Rankine combined vortex</a:t>
            </a:r>
          </a:p>
        </p:txBody>
      </p:sp>
      <p:cxnSp>
        <p:nvCxnSpPr>
          <p:cNvPr id="4" name="Straight Connector 3"/>
          <p:cNvCxnSpPr/>
          <p:nvPr/>
        </p:nvCxnSpPr>
        <p:spPr>
          <a:xfrm flipV="1">
            <a:off x="2380129" y="1896035"/>
            <a:ext cx="2823883" cy="344244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5217459" y="1882588"/>
            <a:ext cx="5782084" cy="3042192"/>
          </a:xfrm>
          <a:custGeom>
            <a:avLst/>
            <a:gdLst>
              <a:gd name="connsiteX0" fmla="*/ 0 w 6138938"/>
              <a:gd name="connsiteY0" fmla="*/ 0 h 3255202"/>
              <a:gd name="connsiteX1" fmla="*/ 793376 w 6138938"/>
              <a:gd name="connsiteY1" fmla="*/ 739588 h 3255202"/>
              <a:gd name="connsiteX2" fmla="*/ 1922929 w 6138938"/>
              <a:gd name="connsiteY2" fmla="*/ 1586753 h 3255202"/>
              <a:gd name="connsiteX3" fmla="*/ 3321423 w 6138938"/>
              <a:gd name="connsiteY3" fmla="*/ 2407024 h 3255202"/>
              <a:gd name="connsiteX4" fmla="*/ 5163670 w 6138938"/>
              <a:gd name="connsiteY4" fmla="*/ 2944906 h 3255202"/>
              <a:gd name="connsiteX5" fmla="*/ 5957047 w 6138938"/>
              <a:gd name="connsiteY5" fmla="*/ 3012141 h 3255202"/>
              <a:gd name="connsiteX0" fmla="*/ 0 w 6131872"/>
              <a:gd name="connsiteY0" fmla="*/ 0 h 3317020"/>
              <a:gd name="connsiteX1" fmla="*/ 793376 w 6131872"/>
              <a:gd name="connsiteY1" fmla="*/ 739588 h 3317020"/>
              <a:gd name="connsiteX2" fmla="*/ 1922929 w 6131872"/>
              <a:gd name="connsiteY2" fmla="*/ 1586753 h 3317020"/>
              <a:gd name="connsiteX3" fmla="*/ 3321423 w 6131872"/>
              <a:gd name="connsiteY3" fmla="*/ 2407024 h 3317020"/>
              <a:gd name="connsiteX4" fmla="*/ 5106564 w 6131872"/>
              <a:gd name="connsiteY4" fmla="*/ 3134671 h 3317020"/>
              <a:gd name="connsiteX5" fmla="*/ 5957047 w 6131872"/>
              <a:gd name="connsiteY5" fmla="*/ 3012141 h 3317020"/>
              <a:gd name="connsiteX0" fmla="*/ 0 w 5929890"/>
              <a:gd name="connsiteY0" fmla="*/ 0 h 3508998"/>
              <a:gd name="connsiteX1" fmla="*/ 793376 w 5929890"/>
              <a:gd name="connsiteY1" fmla="*/ 739588 h 3508998"/>
              <a:gd name="connsiteX2" fmla="*/ 1922929 w 5929890"/>
              <a:gd name="connsiteY2" fmla="*/ 1586753 h 3508998"/>
              <a:gd name="connsiteX3" fmla="*/ 3321423 w 5929890"/>
              <a:gd name="connsiteY3" fmla="*/ 2407024 h 3508998"/>
              <a:gd name="connsiteX4" fmla="*/ 5106564 w 5929890"/>
              <a:gd name="connsiteY4" fmla="*/ 3134671 h 3508998"/>
              <a:gd name="connsiteX5" fmla="*/ 5728621 w 5929890"/>
              <a:gd name="connsiteY5" fmla="*/ 3274892 h 3508998"/>
              <a:gd name="connsiteX0" fmla="*/ 0 w 5905904"/>
              <a:gd name="connsiteY0" fmla="*/ 0 h 3274892"/>
              <a:gd name="connsiteX1" fmla="*/ 793376 w 5905904"/>
              <a:gd name="connsiteY1" fmla="*/ 739588 h 3274892"/>
              <a:gd name="connsiteX2" fmla="*/ 1922929 w 5905904"/>
              <a:gd name="connsiteY2" fmla="*/ 1586753 h 3274892"/>
              <a:gd name="connsiteX3" fmla="*/ 3321423 w 5905904"/>
              <a:gd name="connsiteY3" fmla="*/ 2407024 h 3274892"/>
              <a:gd name="connsiteX4" fmla="*/ 5106564 w 5905904"/>
              <a:gd name="connsiteY4" fmla="*/ 3134671 h 3274892"/>
              <a:gd name="connsiteX5" fmla="*/ 5728621 w 5905904"/>
              <a:gd name="connsiteY5" fmla="*/ 3274892 h 3274892"/>
              <a:gd name="connsiteX0" fmla="*/ 0 w 6021240"/>
              <a:gd name="connsiteY0" fmla="*/ 0 h 3274892"/>
              <a:gd name="connsiteX1" fmla="*/ 793376 w 6021240"/>
              <a:gd name="connsiteY1" fmla="*/ 739588 h 3274892"/>
              <a:gd name="connsiteX2" fmla="*/ 1922929 w 6021240"/>
              <a:gd name="connsiteY2" fmla="*/ 1586753 h 3274892"/>
              <a:gd name="connsiteX3" fmla="*/ 3321423 w 6021240"/>
              <a:gd name="connsiteY3" fmla="*/ 2407024 h 3274892"/>
              <a:gd name="connsiteX4" fmla="*/ 5106564 w 6021240"/>
              <a:gd name="connsiteY4" fmla="*/ 3134671 h 3274892"/>
              <a:gd name="connsiteX5" fmla="*/ 5728621 w 6021240"/>
              <a:gd name="connsiteY5" fmla="*/ 3274892 h 3274892"/>
              <a:gd name="connsiteX0" fmla="*/ 0 w 6089118"/>
              <a:gd name="connsiteY0" fmla="*/ 0 h 3274892"/>
              <a:gd name="connsiteX1" fmla="*/ 793376 w 6089118"/>
              <a:gd name="connsiteY1" fmla="*/ 739588 h 3274892"/>
              <a:gd name="connsiteX2" fmla="*/ 1922929 w 6089118"/>
              <a:gd name="connsiteY2" fmla="*/ 1586753 h 3274892"/>
              <a:gd name="connsiteX3" fmla="*/ 3321423 w 6089118"/>
              <a:gd name="connsiteY3" fmla="*/ 2407024 h 3274892"/>
              <a:gd name="connsiteX4" fmla="*/ 5106564 w 6089118"/>
              <a:gd name="connsiteY4" fmla="*/ 3134671 h 3274892"/>
              <a:gd name="connsiteX5" fmla="*/ 5728621 w 6089118"/>
              <a:gd name="connsiteY5" fmla="*/ 3274892 h 3274892"/>
              <a:gd name="connsiteX0" fmla="*/ 0 w 6138777"/>
              <a:gd name="connsiteY0" fmla="*/ 0 h 3302421"/>
              <a:gd name="connsiteX1" fmla="*/ 793376 w 6138777"/>
              <a:gd name="connsiteY1" fmla="*/ 739588 h 3302421"/>
              <a:gd name="connsiteX2" fmla="*/ 1922929 w 6138777"/>
              <a:gd name="connsiteY2" fmla="*/ 1586753 h 3302421"/>
              <a:gd name="connsiteX3" fmla="*/ 3321423 w 6138777"/>
              <a:gd name="connsiteY3" fmla="*/ 2407024 h 3302421"/>
              <a:gd name="connsiteX4" fmla="*/ 5106564 w 6138777"/>
              <a:gd name="connsiteY4" fmla="*/ 3134671 h 3302421"/>
              <a:gd name="connsiteX5" fmla="*/ 5728621 w 6138777"/>
              <a:gd name="connsiteY5" fmla="*/ 3274892 h 330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8777" h="3302421">
                <a:moveTo>
                  <a:pt x="0" y="0"/>
                </a:moveTo>
                <a:cubicBezTo>
                  <a:pt x="236444" y="237564"/>
                  <a:pt x="472888" y="475129"/>
                  <a:pt x="793376" y="739588"/>
                </a:cubicBezTo>
                <a:cubicBezTo>
                  <a:pt x="1113864" y="1004047"/>
                  <a:pt x="1501588" y="1308847"/>
                  <a:pt x="1922929" y="1586753"/>
                </a:cubicBezTo>
                <a:cubicBezTo>
                  <a:pt x="2344270" y="1864659"/>
                  <a:pt x="2790817" y="2149038"/>
                  <a:pt x="3321423" y="2407024"/>
                </a:cubicBezTo>
                <a:cubicBezTo>
                  <a:pt x="3852029" y="2665010"/>
                  <a:pt x="4705364" y="2990026"/>
                  <a:pt x="5106564" y="3134671"/>
                </a:cubicBezTo>
                <a:cubicBezTo>
                  <a:pt x="5507764" y="3279316"/>
                  <a:pt x="6787767" y="3343420"/>
                  <a:pt x="5728621" y="3274892"/>
                </a:cubicBezTo>
              </a:path>
            </a:pathLst>
          </a:cu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768563" y="1190090"/>
            <a:ext cx="1331259" cy="769441"/>
          </a:xfrm>
          <a:prstGeom prst="rect">
            <a:avLst/>
          </a:prstGeom>
          <a:noFill/>
        </p:spPr>
        <p:txBody>
          <a:bodyPr wrap="square" rtlCol="0">
            <a:spAutoFit/>
          </a:bodyPr>
          <a:lstStyle/>
          <a:p>
            <a:r>
              <a:rPr lang="en-AU" sz="4400" dirty="0"/>
              <a:t>V</a:t>
            </a:r>
            <a:r>
              <a:rPr lang="en-AU" sz="4400" baseline="-25000" dirty="0">
                <a:latin typeface="Symbol" panose="05050102010706020507" pitchFamily="18" charset="2"/>
              </a:rPr>
              <a:t>f</a:t>
            </a:r>
          </a:p>
        </p:txBody>
      </p:sp>
      <p:sp>
        <p:nvSpPr>
          <p:cNvPr id="8" name="TextBox 7"/>
          <p:cNvSpPr txBox="1"/>
          <p:nvPr/>
        </p:nvSpPr>
        <p:spPr>
          <a:xfrm>
            <a:off x="3130973" y="2463097"/>
            <a:ext cx="2353346" cy="769441"/>
          </a:xfrm>
          <a:prstGeom prst="rect">
            <a:avLst/>
          </a:prstGeom>
          <a:noFill/>
        </p:spPr>
        <p:txBody>
          <a:bodyPr wrap="square" rtlCol="0">
            <a:spAutoFit/>
          </a:bodyPr>
          <a:lstStyle/>
          <a:p>
            <a:r>
              <a:rPr lang="en-AU" sz="4400" dirty="0">
                <a:latin typeface="Symbol" panose="05050102010706020507" pitchFamily="18" charset="2"/>
              </a:rPr>
              <a:t>a  </a:t>
            </a:r>
            <a:r>
              <a:rPr lang="en-AU" sz="4400" dirty="0"/>
              <a:t>R</a:t>
            </a:r>
          </a:p>
        </p:txBody>
      </p:sp>
      <p:sp>
        <p:nvSpPr>
          <p:cNvPr id="9" name="TextBox 8"/>
          <p:cNvSpPr txBox="1"/>
          <p:nvPr/>
        </p:nvSpPr>
        <p:spPr>
          <a:xfrm>
            <a:off x="8409647" y="3147385"/>
            <a:ext cx="2353346" cy="769441"/>
          </a:xfrm>
          <a:prstGeom prst="rect">
            <a:avLst/>
          </a:prstGeom>
          <a:noFill/>
        </p:spPr>
        <p:txBody>
          <a:bodyPr wrap="square" rtlCol="0">
            <a:spAutoFit/>
          </a:bodyPr>
          <a:lstStyle/>
          <a:p>
            <a:r>
              <a:rPr lang="en-AU" sz="4400" dirty="0">
                <a:latin typeface="Symbol" panose="05050102010706020507" pitchFamily="18" charset="2"/>
              </a:rPr>
              <a:t>a  </a:t>
            </a:r>
            <a:r>
              <a:rPr lang="en-AU" sz="4400" dirty="0"/>
              <a:t>1/R</a:t>
            </a:r>
          </a:p>
        </p:txBody>
      </p:sp>
      <p:cxnSp>
        <p:nvCxnSpPr>
          <p:cNvPr id="5" name="Straight Connector 4"/>
          <p:cNvCxnSpPr/>
          <p:nvPr/>
        </p:nvCxnSpPr>
        <p:spPr>
          <a:xfrm flipV="1">
            <a:off x="5204012" y="653944"/>
            <a:ext cx="0" cy="479211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80129" y="1021976"/>
            <a:ext cx="0" cy="442408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380129" y="5386708"/>
            <a:ext cx="8942295" cy="6734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08176" y="5520823"/>
            <a:ext cx="1358153" cy="769441"/>
          </a:xfrm>
          <a:prstGeom prst="rect">
            <a:avLst/>
          </a:prstGeom>
          <a:noFill/>
        </p:spPr>
        <p:txBody>
          <a:bodyPr wrap="square" rtlCol="0">
            <a:spAutoFit/>
          </a:bodyPr>
          <a:lstStyle/>
          <a:p>
            <a:r>
              <a:rPr lang="en-AU" sz="4400" dirty="0"/>
              <a:t>a </a:t>
            </a:r>
          </a:p>
        </p:txBody>
      </p:sp>
      <p:sp>
        <p:nvSpPr>
          <p:cNvPr id="16" name="TextBox 15"/>
          <p:cNvSpPr txBox="1"/>
          <p:nvPr/>
        </p:nvSpPr>
        <p:spPr>
          <a:xfrm>
            <a:off x="9765059" y="5520822"/>
            <a:ext cx="1234484" cy="769441"/>
          </a:xfrm>
          <a:prstGeom prst="rect">
            <a:avLst/>
          </a:prstGeom>
          <a:noFill/>
        </p:spPr>
        <p:txBody>
          <a:bodyPr wrap="square" rtlCol="0">
            <a:spAutoFit/>
          </a:bodyPr>
          <a:lstStyle/>
          <a:p>
            <a:r>
              <a:rPr lang="en-AU" sz="4400" dirty="0"/>
              <a:t>R</a:t>
            </a:r>
          </a:p>
        </p:txBody>
      </p:sp>
      <p:sp>
        <p:nvSpPr>
          <p:cNvPr id="2" name="TextBox 1"/>
          <p:cNvSpPr txBox="1"/>
          <p:nvPr/>
        </p:nvSpPr>
        <p:spPr>
          <a:xfrm>
            <a:off x="464458" y="6245534"/>
            <a:ext cx="12192000" cy="492443"/>
          </a:xfrm>
          <a:prstGeom prst="rect">
            <a:avLst/>
          </a:prstGeom>
          <a:noFill/>
        </p:spPr>
        <p:txBody>
          <a:bodyPr wrap="square" rtlCol="0">
            <a:spAutoFit/>
          </a:bodyPr>
          <a:lstStyle/>
          <a:p>
            <a:r>
              <a:rPr lang="en-AU" sz="2600" dirty="0"/>
              <a:t>In normal experience, vortices tend to be found as </a:t>
            </a:r>
            <a:r>
              <a:rPr lang="en-AU" sz="2600" b="1" dirty="0"/>
              <a:t>combined </a:t>
            </a:r>
            <a:r>
              <a:rPr lang="en-AU" sz="2600" dirty="0"/>
              <a:t>vortices</a:t>
            </a:r>
            <a:r>
              <a:rPr lang="en-AU" sz="2600" b="1" dirty="0"/>
              <a:t>.</a:t>
            </a:r>
          </a:p>
        </p:txBody>
      </p:sp>
      <p:sp>
        <p:nvSpPr>
          <p:cNvPr id="10" name="TextBox 9"/>
          <p:cNvSpPr txBox="1"/>
          <p:nvPr/>
        </p:nvSpPr>
        <p:spPr>
          <a:xfrm>
            <a:off x="7073044" y="1878317"/>
            <a:ext cx="3309257" cy="461665"/>
          </a:xfrm>
          <a:prstGeom prst="rect">
            <a:avLst/>
          </a:prstGeom>
          <a:noFill/>
        </p:spPr>
        <p:txBody>
          <a:bodyPr wrap="square" rtlCol="0">
            <a:spAutoFit/>
          </a:bodyPr>
          <a:lstStyle/>
          <a:p>
            <a:r>
              <a:rPr lang="en-AU" sz="2400" dirty="0"/>
              <a:t>Free vortex</a:t>
            </a:r>
          </a:p>
        </p:txBody>
      </p:sp>
      <p:sp>
        <p:nvSpPr>
          <p:cNvPr id="15" name="TextBox 14"/>
          <p:cNvSpPr txBox="1"/>
          <p:nvPr/>
        </p:nvSpPr>
        <p:spPr>
          <a:xfrm>
            <a:off x="2855472" y="1904025"/>
            <a:ext cx="3309257" cy="461665"/>
          </a:xfrm>
          <a:prstGeom prst="rect">
            <a:avLst/>
          </a:prstGeom>
          <a:noFill/>
        </p:spPr>
        <p:txBody>
          <a:bodyPr wrap="square" rtlCol="0">
            <a:spAutoFit/>
          </a:bodyPr>
          <a:lstStyle/>
          <a:p>
            <a:r>
              <a:rPr lang="en-AU" sz="2400" dirty="0"/>
              <a:t>Forced vortex</a:t>
            </a:r>
          </a:p>
        </p:txBody>
      </p:sp>
    </p:spTree>
    <p:extLst>
      <p:ext uri="{BB962C8B-B14F-4D97-AF65-F5344CB8AC3E}">
        <p14:creationId xmlns:p14="http://schemas.microsoft.com/office/powerpoint/2010/main" val="9300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2366682" y="1882588"/>
            <a:ext cx="2823883" cy="3455894"/>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3972392" y="329785"/>
            <a:ext cx="7091891" cy="4597350"/>
          </a:xfrm>
          <a:custGeom>
            <a:avLst/>
            <a:gdLst>
              <a:gd name="connsiteX0" fmla="*/ 0 w 7105338"/>
              <a:gd name="connsiteY0" fmla="*/ 0 h 4557009"/>
              <a:gd name="connsiteX1" fmla="*/ 644577 w 7105338"/>
              <a:gd name="connsiteY1" fmla="*/ 944380 h 4557009"/>
              <a:gd name="connsiteX2" fmla="*/ 1274164 w 7105338"/>
              <a:gd name="connsiteY2" fmla="*/ 1618937 h 4557009"/>
              <a:gd name="connsiteX3" fmla="*/ 2428407 w 7105338"/>
              <a:gd name="connsiteY3" fmla="*/ 2578308 h 4557009"/>
              <a:gd name="connsiteX4" fmla="*/ 4212237 w 7105338"/>
              <a:gd name="connsiteY4" fmla="*/ 3732550 h 4557009"/>
              <a:gd name="connsiteX5" fmla="*/ 5876145 w 7105338"/>
              <a:gd name="connsiteY5" fmla="*/ 4377127 h 4557009"/>
              <a:gd name="connsiteX6" fmla="*/ 7105338 w 7105338"/>
              <a:gd name="connsiteY6" fmla="*/ 4557009 h 4557009"/>
              <a:gd name="connsiteX0" fmla="*/ 0 w 7105338"/>
              <a:gd name="connsiteY0" fmla="*/ 0 h 4557009"/>
              <a:gd name="connsiteX1" fmla="*/ 644577 w 7105338"/>
              <a:gd name="connsiteY1" fmla="*/ 944380 h 4557009"/>
              <a:gd name="connsiteX2" fmla="*/ 1274164 w 7105338"/>
              <a:gd name="connsiteY2" fmla="*/ 1618937 h 4557009"/>
              <a:gd name="connsiteX3" fmla="*/ 2414960 w 7105338"/>
              <a:gd name="connsiteY3" fmla="*/ 2618649 h 4557009"/>
              <a:gd name="connsiteX4" fmla="*/ 4212237 w 7105338"/>
              <a:gd name="connsiteY4" fmla="*/ 3732550 h 4557009"/>
              <a:gd name="connsiteX5" fmla="*/ 5876145 w 7105338"/>
              <a:gd name="connsiteY5" fmla="*/ 4377127 h 4557009"/>
              <a:gd name="connsiteX6" fmla="*/ 7105338 w 7105338"/>
              <a:gd name="connsiteY6" fmla="*/ 4557009 h 4557009"/>
              <a:gd name="connsiteX0" fmla="*/ 0 w 7105338"/>
              <a:gd name="connsiteY0" fmla="*/ 0 h 4557009"/>
              <a:gd name="connsiteX1" fmla="*/ 644577 w 7105338"/>
              <a:gd name="connsiteY1" fmla="*/ 944380 h 4557009"/>
              <a:gd name="connsiteX2" fmla="*/ 1274164 w 7105338"/>
              <a:gd name="connsiteY2" fmla="*/ 1618937 h 4557009"/>
              <a:gd name="connsiteX3" fmla="*/ 2414960 w 7105338"/>
              <a:gd name="connsiteY3" fmla="*/ 2618649 h 4557009"/>
              <a:gd name="connsiteX4" fmla="*/ 4185343 w 7105338"/>
              <a:gd name="connsiteY4" fmla="*/ 3745997 h 4557009"/>
              <a:gd name="connsiteX5" fmla="*/ 5876145 w 7105338"/>
              <a:gd name="connsiteY5" fmla="*/ 4377127 h 4557009"/>
              <a:gd name="connsiteX6" fmla="*/ 7105338 w 7105338"/>
              <a:gd name="connsiteY6" fmla="*/ 4557009 h 4557009"/>
              <a:gd name="connsiteX0" fmla="*/ 0 w 7091891"/>
              <a:gd name="connsiteY0" fmla="*/ 0 h 4597350"/>
              <a:gd name="connsiteX1" fmla="*/ 644577 w 7091891"/>
              <a:gd name="connsiteY1" fmla="*/ 944380 h 4597350"/>
              <a:gd name="connsiteX2" fmla="*/ 1274164 w 7091891"/>
              <a:gd name="connsiteY2" fmla="*/ 1618937 h 4597350"/>
              <a:gd name="connsiteX3" fmla="*/ 2414960 w 7091891"/>
              <a:gd name="connsiteY3" fmla="*/ 2618649 h 4597350"/>
              <a:gd name="connsiteX4" fmla="*/ 4185343 w 7091891"/>
              <a:gd name="connsiteY4" fmla="*/ 3745997 h 4597350"/>
              <a:gd name="connsiteX5" fmla="*/ 5876145 w 7091891"/>
              <a:gd name="connsiteY5" fmla="*/ 4377127 h 4597350"/>
              <a:gd name="connsiteX6" fmla="*/ 7091891 w 7091891"/>
              <a:gd name="connsiteY6" fmla="*/ 4597350 h 459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891" h="4597350">
                <a:moveTo>
                  <a:pt x="0" y="0"/>
                </a:moveTo>
                <a:cubicBezTo>
                  <a:pt x="216108" y="337278"/>
                  <a:pt x="432216" y="674557"/>
                  <a:pt x="644577" y="944380"/>
                </a:cubicBezTo>
                <a:cubicBezTo>
                  <a:pt x="856938" y="1214203"/>
                  <a:pt x="979100" y="1339892"/>
                  <a:pt x="1274164" y="1618937"/>
                </a:cubicBezTo>
                <a:cubicBezTo>
                  <a:pt x="1569228" y="1897982"/>
                  <a:pt x="1929764" y="2264139"/>
                  <a:pt x="2414960" y="2618649"/>
                </a:cubicBezTo>
                <a:cubicBezTo>
                  <a:pt x="2900156" y="2973159"/>
                  <a:pt x="3608479" y="3452917"/>
                  <a:pt x="4185343" y="3745997"/>
                </a:cubicBezTo>
                <a:cubicBezTo>
                  <a:pt x="4762207" y="4039077"/>
                  <a:pt x="5393962" y="4239717"/>
                  <a:pt x="5876145" y="4377127"/>
                </a:cubicBezTo>
                <a:cubicBezTo>
                  <a:pt x="6358329" y="4514537"/>
                  <a:pt x="6912009" y="4589855"/>
                  <a:pt x="7091891" y="4597350"/>
                </a:cubicBezTo>
              </a:path>
            </a:pathLst>
          </a:custGeom>
          <a:noFill/>
          <a:ln w="28575">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9" name="Straight Connector 8"/>
          <p:cNvCxnSpPr/>
          <p:nvPr/>
        </p:nvCxnSpPr>
        <p:spPr>
          <a:xfrm flipV="1">
            <a:off x="2366682" y="4886793"/>
            <a:ext cx="2823883" cy="45168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75412" y="5480306"/>
            <a:ext cx="452350" cy="769441"/>
          </a:xfrm>
          <a:prstGeom prst="rect">
            <a:avLst/>
          </a:prstGeom>
          <a:solidFill>
            <a:schemeClr val="bg1"/>
          </a:solidFill>
        </p:spPr>
        <p:txBody>
          <a:bodyPr wrap="square" rtlCol="0">
            <a:spAutoFit/>
          </a:bodyPr>
          <a:lstStyle/>
          <a:p>
            <a:r>
              <a:rPr lang="en-AU" sz="4400" dirty="0"/>
              <a:t>r</a:t>
            </a:r>
          </a:p>
        </p:txBody>
      </p:sp>
      <p:sp>
        <p:nvSpPr>
          <p:cNvPr id="12" name="TextBox 11"/>
          <p:cNvSpPr txBox="1"/>
          <p:nvPr/>
        </p:nvSpPr>
        <p:spPr>
          <a:xfrm>
            <a:off x="5876144" y="1236257"/>
            <a:ext cx="4826833" cy="646331"/>
          </a:xfrm>
          <a:prstGeom prst="rect">
            <a:avLst/>
          </a:prstGeom>
          <a:noFill/>
        </p:spPr>
        <p:txBody>
          <a:bodyPr wrap="square" rtlCol="0">
            <a:spAutoFit/>
          </a:bodyPr>
          <a:lstStyle/>
          <a:p>
            <a:r>
              <a:rPr lang="en-AU" sz="3600" dirty="0"/>
              <a:t>Shock wave front</a:t>
            </a:r>
          </a:p>
        </p:txBody>
      </p:sp>
      <p:cxnSp>
        <p:nvCxnSpPr>
          <p:cNvPr id="14" name="Straight Arrow Connector 13"/>
          <p:cNvCxnSpPr>
            <a:stCxn id="12" idx="1"/>
          </p:cNvCxnSpPr>
          <p:nvPr/>
        </p:nvCxnSpPr>
        <p:spPr>
          <a:xfrm flipH="1">
            <a:off x="5190565" y="1559423"/>
            <a:ext cx="685579" cy="801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9784" y="7613"/>
            <a:ext cx="11572406" cy="646331"/>
          </a:xfrm>
          <a:prstGeom prst="rect">
            <a:avLst/>
          </a:prstGeom>
          <a:noFill/>
        </p:spPr>
        <p:txBody>
          <a:bodyPr wrap="square" rtlCol="0">
            <a:spAutoFit/>
          </a:bodyPr>
          <a:lstStyle/>
          <a:p>
            <a:pPr algn="ctr"/>
            <a:r>
              <a:rPr lang="en-AU" sz="3600" b="1" dirty="0">
                <a:solidFill>
                  <a:srgbClr val="FF0000"/>
                </a:solidFill>
              </a:rPr>
              <a:t>Combined vortex within the Liquid Pendulum engine</a:t>
            </a:r>
          </a:p>
        </p:txBody>
      </p:sp>
      <p:sp>
        <p:nvSpPr>
          <p:cNvPr id="8" name="Freeform 7"/>
          <p:cNvSpPr/>
          <p:nvPr/>
        </p:nvSpPr>
        <p:spPr>
          <a:xfrm>
            <a:off x="5201587" y="1918741"/>
            <a:ext cx="6280879" cy="3021692"/>
          </a:xfrm>
          <a:custGeom>
            <a:avLst/>
            <a:gdLst>
              <a:gd name="connsiteX0" fmla="*/ 0 w 6280879"/>
              <a:gd name="connsiteY0" fmla="*/ 0 h 3021692"/>
              <a:gd name="connsiteX1" fmla="*/ 959370 w 6280879"/>
              <a:gd name="connsiteY1" fmla="*/ 869429 h 3021692"/>
              <a:gd name="connsiteX2" fmla="*/ 2368446 w 6280879"/>
              <a:gd name="connsiteY2" fmla="*/ 1843790 h 3021692"/>
              <a:gd name="connsiteX3" fmla="*/ 3867462 w 6280879"/>
              <a:gd name="connsiteY3" fmla="*/ 2548328 h 3021692"/>
              <a:gd name="connsiteX4" fmla="*/ 5336498 w 6280879"/>
              <a:gd name="connsiteY4" fmla="*/ 2923082 h 3021692"/>
              <a:gd name="connsiteX5" fmla="*/ 6280879 w 6280879"/>
              <a:gd name="connsiteY5" fmla="*/ 3013023 h 302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0879" h="3021692">
                <a:moveTo>
                  <a:pt x="0" y="0"/>
                </a:moveTo>
                <a:cubicBezTo>
                  <a:pt x="282314" y="281065"/>
                  <a:pt x="564629" y="562131"/>
                  <a:pt x="959370" y="869429"/>
                </a:cubicBezTo>
                <a:cubicBezTo>
                  <a:pt x="1354111" y="1176727"/>
                  <a:pt x="1883764" y="1563974"/>
                  <a:pt x="2368446" y="1843790"/>
                </a:cubicBezTo>
                <a:cubicBezTo>
                  <a:pt x="2853128" y="2123607"/>
                  <a:pt x="3372787" y="2368446"/>
                  <a:pt x="3867462" y="2548328"/>
                </a:cubicBezTo>
                <a:cubicBezTo>
                  <a:pt x="4362137" y="2728210"/>
                  <a:pt x="4934262" y="2845633"/>
                  <a:pt x="5336498" y="2923082"/>
                </a:cubicBezTo>
                <a:cubicBezTo>
                  <a:pt x="5738734" y="3000531"/>
                  <a:pt x="6056027" y="3040505"/>
                  <a:pt x="6280879" y="3013023"/>
                </a:cubicBezTo>
              </a:path>
            </a:pathLst>
          </a:cu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3" name="Straight Connector 12"/>
          <p:cNvCxnSpPr>
            <a:stCxn id="8" idx="0"/>
            <a:endCxn id="8" idx="0"/>
          </p:cNvCxnSpPr>
          <p:nvPr/>
        </p:nvCxnSpPr>
        <p:spPr>
          <a:xfrm>
            <a:off x="5201587" y="191874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0"/>
          </p:cNvCxnSpPr>
          <p:nvPr/>
        </p:nvCxnSpPr>
        <p:spPr>
          <a:xfrm>
            <a:off x="5201587" y="191874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0"/>
          </p:cNvCxnSpPr>
          <p:nvPr/>
        </p:nvCxnSpPr>
        <p:spPr>
          <a:xfrm>
            <a:off x="5201587" y="191874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0"/>
          </p:cNvCxnSpPr>
          <p:nvPr/>
        </p:nvCxnSpPr>
        <p:spPr>
          <a:xfrm>
            <a:off x="5201587" y="1918741"/>
            <a:ext cx="0" cy="2968052"/>
          </a:xfrm>
          <a:prstGeom prst="line">
            <a:avLst/>
          </a:prstGeom>
          <a:ln w="571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355660" y="819287"/>
            <a:ext cx="0" cy="451919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66682" y="5338482"/>
            <a:ext cx="894229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8563" y="1190090"/>
            <a:ext cx="1331259" cy="769441"/>
          </a:xfrm>
          <a:prstGeom prst="rect">
            <a:avLst/>
          </a:prstGeom>
          <a:noFill/>
        </p:spPr>
        <p:txBody>
          <a:bodyPr wrap="square" rtlCol="0">
            <a:spAutoFit/>
          </a:bodyPr>
          <a:lstStyle/>
          <a:p>
            <a:r>
              <a:rPr lang="en-AU" sz="4400" dirty="0"/>
              <a:t>V</a:t>
            </a:r>
            <a:r>
              <a:rPr lang="en-AU" sz="4400" baseline="-25000" dirty="0">
                <a:latin typeface="Symbol" panose="05050102010706020507" pitchFamily="18" charset="2"/>
              </a:rPr>
              <a:t>f</a:t>
            </a:r>
          </a:p>
        </p:txBody>
      </p:sp>
      <p:sp>
        <p:nvSpPr>
          <p:cNvPr id="20" name="TextBox 19"/>
          <p:cNvSpPr txBox="1"/>
          <p:nvPr/>
        </p:nvSpPr>
        <p:spPr>
          <a:xfrm>
            <a:off x="8409647" y="3147385"/>
            <a:ext cx="2353346" cy="769441"/>
          </a:xfrm>
          <a:prstGeom prst="rect">
            <a:avLst/>
          </a:prstGeom>
          <a:noFill/>
        </p:spPr>
        <p:txBody>
          <a:bodyPr wrap="square" rtlCol="0">
            <a:spAutoFit/>
          </a:bodyPr>
          <a:lstStyle/>
          <a:p>
            <a:r>
              <a:rPr lang="en-AU" sz="4400" dirty="0">
                <a:latin typeface="Symbol" panose="05050102010706020507" pitchFamily="18" charset="2"/>
              </a:rPr>
              <a:t>a  </a:t>
            </a:r>
            <a:r>
              <a:rPr lang="en-AU" sz="4400" dirty="0"/>
              <a:t>1/R</a:t>
            </a:r>
          </a:p>
        </p:txBody>
      </p:sp>
      <p:sp>
        <p:nvSpPr>
          <p:cNvPr id="22" name="TextBox 21"/>
          <p:cNvSpPr txBox="1"/>
          <p:nvPr/>
        </p:nvSpPr>
        <p:spPr>
          <a:xfrm>
            <a:off x="9843247" y="5755341"/>
            <a:ext cx="1234484" cy="769441"/>
          </a:xfrm>
          <a:prstGeom prst="rect">
            <a:avLst/>
          </a:prstGeom>
          <a:noFill/>
        </p:spPr>
        <p:txBody>
          <a:bodyPr wrap="square" rtlCol="0">
            <a:spAutoFit/>
          </a:bodyPr>
          <a:lstStyle/>
          <a:p>
            <a:r>
              <a:rPr lang="en-AU" sz="4400" dirty="0"/>
              <a:t>R</a:t>
            </a:r>
          </a:p>
        </p:txBody>
      </p:sp>
      <p:sp>
        <p:nvSpPr>
          <p:cNvPr id="23" name="TextBox 22"/>
          <p:cNvSpPr txBox="1"/>
          <p:nvPr/>
        </p:nvSpPr>
        <p:spPr>
          <a:xfrm>
            <a:off x="3039587" y="4236303"/>
            <a:ext cx="2353346" cy="769441"/>
          </a:xfrm>
          <a:prstGeom prst="rect">
            <a:avLst/>
          </a:prstGeom>
          <a:noFill/>
        </p:spPr>
        <p:txBody>
          <a:bodyPr wrap="square" rtlCol="0">
            <a:spAutoFit/>
          </a:bodyPr>
          <a:lstStyle/>
          <a:p>
            <a:r>
              <a:rPr lang="en-AU" sz="4400" dirty="0">
                <a:latin typeface="Symbol" panose="05050102010706020507" pitchFamily="18" charset="2"/>
              </a:rPr>
              <a:t>a  </a:t>
            </a:r>
            <a:r>
              <a:rPr lang="en-AU" sz="4400" dirty="0"/>
              <a:t>R</a:t>
            </a:r>
          </a:p>
        </p:txBody>
      </p:sp>
      <p:sp>
        <p:nvSpPr>
          <p:cNvPr id="2" name="TextBox 1"/>
          <p:cNvSpPr txBox="1"/>
          <p:nvPr/>
        </p:nvSpPr>
        <p:spPr>
          <a:xfrm>
            <a:off x="329784" y="6270134"/>
            <a:ext cx="11718781" cy="492443"/>
          </a:xfrm>
          <a:prstGeom prst="rect">
            <a:avLst/>
          </a:prstGeom>
          <a:noFill/>
        </p:spPr>
        <p:txBody>
          <a:bodyPr wrap="square" rtlCol="0">
            <a:spAutoFit/>
          </a:bodyPr>
          <a:lstStyle/>
          <a:p>
            <a:r>
              <a:rPr lang="en-AU" sz="2600" dirty="0"/>
              <a:t>In the liquid pendulum engine, there is a discontinuity at the shock wave</a:t>
            </a:r>
          </a:p>
        </p:txBody>
      </p:sp>
      <p:sp>
        <p:nvSpPr>
          <p:cNvPr id="3" name="Arrow: Right 2">
            <a:extLst>
              <a:ext uri="{FF2B5EF4-FFF2-40B4-BE49-F238E27FC236}">
                <a16:creationId xmlns:a16="http://schemas.microsoft.com/office/drawing/2014/main" id="{763F247E-D02D-46D3-AB14-8792E06C3027}"/>
              </a:ext>
            </a:extLst>
          </p:cNvPr>
          <p:cNvSpPr/>
          <p:nvPr/>
        </p:nvSpPr>
        <p:spPr>
          <a:xfrm flipH="1">
            <a:off x="4480945" y="2906602"/>
            <a:ext cx="1273515" cy="943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1358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060" t="30515" r="24816" b="19669"/>
          <a:stretch/>
        </p:blipFill>
        <p:spPr>
          <a:xfrm>
            <a:off x="1788459" y="537012"/>
            <a:ext cx="7898651" cy="3969495"/>
          </a:xfrm>
          <a:prstGeom prst="rect">
            <a:avLst/>
          </a:prstGeom>
        </p:spPr>
      </p:pic>
      <p:pic>
        <p:nvPicPr>
          <p:cNvPr id="3" name="Picture 2"/>
          <p:cNvPicPr>
            <a:picLocks noChangeAspect="1"/>
          </p:cNvPicPr>
          <p:nvPr/>
        </p:nvPicPr>
        <p:blipFill rotWithShape="1">
          <a:blip r:embed="rId3"/>
          <a:srcRect l="16997" t="30147" r="17789" b="45772"/>
          <a:stretch/>
        </p:blipFill>
        <p:spPr>
          <a:xfrm>
            <a:off x="1788460" y="4397188"/>
            <a:ext cx="10246624" cy="2050498"/>
          </a:xfrm>
          <a:prstGeom prst="rect">
            <a:avLst/>
          </a:prstGeom>
        </p:spPr>
      </p:pic>
      <p:sp>
        <p:nvSpPr>
          <p:cNvPr id="4" name="TextBox 3"/>
          <p:cNvSpPr txBox="1"/>
          <p:nvPr/>
        </p:nvSpPr>
        <p:spPr>
          <a:xfrm>
            <a:off x="4788220" y="6447686"/>
            <a:ext cx="5997388" cy="369332"/>
          </a:xfrm>
          <a:prstGeom prst="rect">
            <a:avLst/>
          </a:prstGeom>
          <a:noFill/>
        </p:spPr>
        <p:txBody>
          <a:bodyPr wrap="square" rtlCol="0">
            <a:spAutoFit/>
          </a:bodyPr>
          <a:lstStyle/>
          <a:p>
            <a:r>
              <a:rPr lang="en-AU" dirty="0">
                <a:hlinkClick r:id="rId4"/>
              </a:rPr>
              <a:t>http://web.mit.edu/2.016/www/handouts/2005Reading4.pdf</a:t>
            </a:r>
            <a:endParaRPr lang="en-AU" dirty="0"/>
          </a:p>
        </p:txBody>
      </p:sp>
      <p:sp>
        <p:nvSpPr>
          <p:cNvPr id="5" name="TextBox 4"/>
          <p:cNvSpPr txBox="1"/>
          <p:nvPr/>
        </p:nvSpPr>
        <p:spPr>
          <a:xfrm>
            <a:off x="2353235" y="0"/>
            <a:ext cx="7503459" cy="646331"/>
          </a:xfrm>
          <a:prstGeom prst="rect">
            <a:avLst/>
          </a:prstGeom>
          <a:noFill/>
        </p:spPr>
        <p:txBody>
          <a:bodyPr wrap="square" rtlCol="0">
            <a:spAutoFit/>
          </a:bodyPr>
          <a:lstStyle/>
          <a:p>
            <a:pPr algn="ctr"/>
            <a:r>
              <a:rPr lang="en-AU" sz="3600" b="1" dirty="0">
                <a:solidFill>
                  <a:srgbClr val="FF0000"/>
                </a:solidFill>
              </a:rPr>
              <a:t>Singularity</a:t>
            </a:r>
          </a:p>
        </p:txBody>
      </p:sp>
    </p:spTree>
    <p:extLst>
      <p:ext uri="{BB962C8B-B14F-4D97-AF65-F5344CB8AC3E}">
        <p14:creationId xmlns:p14="http://schemas.microsoft.com/office/powerpoint/2010/main" val="239421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154271" y="1756993"/>
            <a:ext cx="0" cy="4787153"/>
          </a:xfrm>
          <a:prstGeom prst="line">
            <a:avLst/>
          </a:prstGeom>
          <a:ln w="57150">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6306671" y="1909393"/>
            <a:ext cx="0" cy="4787153"/>
          </a:xfrm>
          <a:prstGeom prst="line">
            <a:avLst/>
          </a:prstGeom>
          <a:ln w="57150">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5" name="Down Arrow 4"/>
          <p:cNvSpPr/>
          <p:nvPr/>
        </p:nvSpPr>
        <p:spPr>
          <a:xfrm>
            <a:off x="5428131" y="3408739"/>
            <a:ext cx="618564" cy="17884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Down Arrow 5"/>
          <p:cNvSpPr/>
          <p:nvPr/>
        </p:nvSpPr>
        <p:spPr>
          <a:xfrm flipV="1">
            <a:off x="6261848" y="3408739"/>
            <a:ext cx="618564" cy="17884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2111188" y="0"/>
            <a:ext cx="8162365" cy="646331"/>
          </a:xfrm>
          <a:prstGeom prst="rect">
            <a:avLst/>
          </a:prstGeom>
          <a:noFill/>
        </p:spPr>
        <p:txBody>
          <a:bodyPr wrap="square" rtlCol="0">
            <a:spAutoFit/>
          </a:bodyPr>
          <a:lstStyle/>
          <a:p>
            <a:pPr algn="ctr"/>
            <a:r>
              <a:rPr lang="en-AU" sz="3600" b="1" dirty="0">
                <a:solidFill>
                  <a:srgbClr val="FF0000"/>
                </a:solidFill>
              </a:rPr>
              <a:t>The Liquid Pendulum Engine</a:t>
            </a:r>
          </a:p>
        </p:txBody>
      </p:sp>
      <p:sp>
        <p:nvSpPr>
          <p:cNvPr id="8" name="TextBox 7"/>
          <p:cNvSpPr txBox="1"/>
          <p:nvPr/>
        </p:nvSpPr>
        <p:spPr>
          <a:xfrm>
            <a:off x="7888941" y="2841382"/>
            <a:ext cx="4303059" cy="1200329"/>
          </a:xfrm>
          <a:prstGeom prst="rect">
            <a:avLst/>
          </a:prstGeom>
          <a:noFill/>
        </p:spPr>
        <p:txBody>
          <a:bodyPr wrap="square" rtlCol="0">
            <a:spAutoFit/>
          </a:bodyPr>
          <a:lstStyle/>
          <a:p>
            <a:r>
              <a:rPr lang="en-AU" sz="2400" dirty="0"/>
              <a:t>Before final shock convergence, the flow has </a:t>
            </a:r>
            <a:r>
              <a:rPr lang="en-AU" sz="2400" b="1" dirty="0"/>
              <a:t>both radial and tangential components</a:t>
            </a:r>
          </a:p>
        </p:txBody>
      </p:sp>
      <p:sp>
        <p:nvSpPr>
          <p:cNvPr id="9" name="Down Arrow 8"/>
          <p:cNvSpPr/>
          <p:nvPr/>
        </p:nvSpPr>
        <p:spPr>
          <a:xfrm rot="16200000">
            <a:off x="5844988" y="3825596"/>
            <a:ext cx="618564" cy="1788459"/>
          </a:xfrm>
          <a:prstGeom prst="down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Down Arrow 9"/>
          <p:cNvSpPr/>
          <p:nvPr/>
        </p:nvSpPr>
        <p:spPr>
          <a:xfrm rot="5400000" flipH="1">
            <a:off x="5824818" y="2961624"/>
            <a:ext cx="618564" cy="1788459"/>
          </a:xfrm>
          <a:prstGeom prst="down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Oval 1"/>
          <p:cNvSpPr/>
          <p:nvPr/>
        </p:nvSpPr>
        <p:spPr>
          <a:xfrm>
            <a:off x="5670176" y="3818874"/>
            <a:ext cx="968189" cy="968188"/>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275771" y="556664"/>
            <a:ext cx="11705558" cy="1200329"/>
          </a:xfrm>
          <a:prstGeom prst="rect">
            <a:avLst/>
          </a:prstGeom>
          <a:noFill/>
        </p:spPr>
        <p:txBody>
          <a:bodyPr wrap="square" rtlCol="0">
            <a:spAutoFit/>
          </a:bodyPr>
          <a:lstStyle/>
          <a:p>
            <a:pPr algn="just"/>
            <a:r>
              <a:rPr lang="en-AU" sz="2400" dirty="0"/>
              <a:t>Because the liquid pendulum engine has the shock wave between the inner and outer regions of the vortex, no viscous drag can be transmitted to the inner core. </a:t>
            </a:r>
            <a:r>
              <a:rPr lang="en-AU" sz="2400" b="1" dirty="0"/>
              <a:t>Hence a free vortex can be maintained through to the focal point (or line).</a:t>
            </a:r>
            <a:r>
              <a:rPr lang="en-AU" sz="2400" dirty="0"/>
              <a:t>  </a:t>
            </a:r>
          </a:p>
        </p:txBody>
      </p:sp>
    </p:spTree>
    <p:extLst>
      <p:ext uri="{BB962C8B-B14F-4D97-AF65-F5344CB8AC3E}">
        <p14:creationId xmlns:p14="http://schemas.microsoft.com/office/powerpoint/2010/main" val="689926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5793975" y="2616838"/>
            <a:ext cx="618564" cy="17884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Down Arrow 4"/>
          <p:cNvSpPr/>
          <p:nvPr/>
        </p:nvSpPr>
        <p:spPr>
          <a:xfrm flipV="1">
            <a:off x="5793975" y="4405297"/>
            <a:ext cx="618564" cy="17884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2111188" y="0"/>
            <a:ext cx="8162365" cy="646331"/>
          </a:xfrm>
          <a:prstGeom prst="rect">
            <a:avLst/>
          </a:prstGeom>
          <a:noFill/>
        </p:spPr>
        <p:txBody>
          <a:bodyPr wrap="square" rtlCol="0">
            <a:spAutoFit/>
          </a:bodyPr>
          <a:lstStyle/>
          <a:p>
            <a:pPr algn="ctr"/>
            <a:r>
              <a:rPr lang="en-AU" sz="3600" b="1" dirty="0">
                <a:solidFill>
                  <a:srgbClr val="FF0000"/>
                </a:solidFill>
              </a:rPr>
              <a:t>The Liquid Pendulum Engine</a:t>
            </a:r>
          </a:p>
        </p:txBody>
      </p:sp>
      <p:sp>
        <p:nvSpPr>
          <p:cNvPr id="7" name="TextBox 6"/>
          <p:cNvSpPr txBox="1"/>
          <p:nvPr/>
        </p:nvSpPr>
        <p:spPr>
          <a:xfrm>
            <a:off x="7891716" y="3204965"/>
            <a:ext cx="3590364" cy="1200329"/>
          </a:xfrm>
          <a:prstGeom prst="rect">
            <a:avLst/>
          </a:prstGeom>
          <a:noFill/>
        </p:spPr>
        <p:txBody>
          <a:bodyPr wrap="square" rtlCol="0">
            <a:spAutoFit/>
          </a:bodyPr>
          <a:lstStyle/>
          <a:p>
            <a:r>
              <a:rPr lang="en-AU" sz="2400" dirty="0"/>
              <a:t>At final convergence, all flow effectively has a </a:t>
            </a:r>
            <a:r>
              <a:rPr lang="en-AU" sz="2400" b="1" dirty="0"/>
              <a:t>radial component only </a:t>
            </a:r>
          </a:p>
        </p:txBody>
      </p:sp>
      <p:sp>
        <p:nvSpPr>
          <p:cNvPr id="8" name="Down Arrow 7"/>
          <p:cNvSpPr/>
          <p:nvPr/>
        </p:nvSpPr>
        <p:spPr>
          <a:xfrm rot="16200000">
            <a:off x="4899746" y="3511066"/>
            <a:ext cx="618564" cy="1788459"/>
          </a:xfrm>
          <a:prstGeom prst="down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Down Arrow 8"/>
          <p:cNvSpPr/>
          <p:nvPr/>
        </p:nvSpPr>
        <p:spPr>
          <a:xfrm rot="5400000" flipH="1">
            <a:off x="6688204" y="3511066"/>
            <a:ext cx="618564" cy="1788459"/>
          </a:xfrm>
          <a:prstGeom prst="down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3" name="Straight Connector 2"/>
          <p:cNvCxnSpPr/>
          <p:nvPr/>
        </p:nvCxnSpPr>
        <p:spPr>
          <a:xfrm rot="5400000">
            <a:off x="6255657" y="2011722"/>
            <a:ext cx="0" cy="4787153"/>
          </a:xfrm>
          <a:prstGeom prst="line">
            <a:avLst/>
          </a:prstGeom>
          <a:ln w="57150">
            <a:solidFill>
              <a:schemeClr val="accent5">
                <a:lumMod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a:off x="6103257" y="1859322"/>
            <a:ext cx="0" cy="4787153"/>
          </a:xfrm>
          <a:prstGeom prst="line">
            <a:avLst/>
          </a:prstGeom>
          <a:ln w="57150">
            <a:solidFill>
              <a:schemeClr val="accent5">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049471" y="4351506"/>
            <a:ext cx="107576" cy="10757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p:cNvSpPr txBox="1"/>
          <p:nvPr/>
        </p:nvSpPr>
        <p:spPr>
          <a:xfrm>
            <a:off x="7891716" y="5207640"/>
            <a:ext cx="3550023" cy="461665"/>
          </a:xfrm>
          <a:prstGeom prst="rect">
            <a:avLst/>
          </a:prstGeom>
          <a:noFill/>
        </p:spPr>
        <p:txBody>
          <a:bodyPr wrap="square" rtlCol="0">
            <a:spAutoFit/>
          </a:bodyPr>
          <a:lstStyle/>
          <a:p>
            <a:r>
              <a:rPr lang="en-AU" sz="2400" b="1" dirty="0"/>
              <a:t>“Collinear” motion</a:t>
            </a:r>
          </a:p>
        </p:txBody>
      </p:sp>
    </p:spTree>
    <p:extLst>
      <p:ext uri="{BB962C8B-B14F-4D97-AF65-F5344CB8AC3E}">
        <p14:creationId xmlns:p14="http://schemas.microsoft.com/office/powerpoint/2010/main" val="1501340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943164" y="1492622"/>
            <a:ext cx="4572000" cy="4572000"/>
            <a:chOff x="6943164" y="1492622"/>
            <a:chExt cx="4572000" cy="4572000"/>
          </a:xfrm>
        </p:grpSpPr>
        <p:sp>
          <p:nvSpPr>
            <p:cNvPr id="3" name="Oval 2"/>
            <p:cNvSpPr/>
            <p:nvPr/>
          </p:nvSpPr>
          <p:spPr>
            <a:xfrm>
              <a:off x="6943164" y="1492622"/>
              <a:ext cx="4572000"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Oval 8"/>
            <p:cNvSpPr/>
            <p:nvPr/>
          </p:nvSpPr>
          <p:spPr>
            <a:xfrm>
              <a:off x="8909124" y="1804146"/>
              <a:ext cx="640080" cy="6400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Oval 9"/>
            <p:cNvSpPr/>
            <p:nvPr/>
          </p:nvSpPr>
          <p:spPr>
            <a:xfrm>
              <a:off x="8909124" y="5124672"/>
              <a:ext cx="640080" cy="6400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Down Arrow 10"/>
            <p:cNvSpPr/>
            <p:nvPr/>
          </p:nvSpPr>
          <p:spPr>
            <a:xfrm>
              <a:off x="8892985" y="2444226"/>
              <a:ext cx="656217" cy="104887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Down Arrow 11"/>
            <p:cNvSpPr/>
            <p:nvPr/>
          </p:nvSpPr>
          <p:spPr>
            <a:xfrm flipV="1">
              <a:off x="8892985" y="4065942"/>
              <a:ext cx="656217" cy="104887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5-Point Star 12"/>
            <p:cNvSpPr/>
            <p:nvPr/>
          </p:nvSpPr>
          <p:spPr>
            <a:xfrm>
              <a:off x="8710106" y="3315596"/>
              <a:ext cx="1021976" cy="92784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4" name="TextBox 13"/>
          <p:cNvSpPr txBox="1"/>
          <p:nvPr/>
        </p:nvSpPr>
        <p:spPr>
          <a:xfrm>
            <a:off x="1223682" y="0"/>
            <a:ext cx="9708777" cy="646331"/>
          </a:xfrm>
          <a:prstGeom prst="rect">
            <a:avLst/>
          </a:prstGeom>
          <a:noFill/>
        </p:spPr>
        <p:txBody>
          <a:bodyPr wrap="square" rtlCol="0">
            <a:spAutoFit/>
          </a:bodyPr>
          <a:lstStyle/>
          <a:p>
            <a:pPr algn="ctr"/>
            <a:r>
              <a:rPr lang="en-AU" sz="3600" b="1" dirty="0">
                <a:solidFill>
                  <a:srgbClr val="FF0000"/>
                </a:solidFill>
              </a:rPr>
              <a:t>Fusion efficiency vs. temperature</a:t>
            </a:r>
          </a:p>
        </p:txBody>
      </p:sp>
      <p:grpSp>
        <p:nvGrpSpPr>
          <p:cNvPr id="19" name="Group 18"/>
          <p:cNvGrpSpPr/>
          <p:nvPr/>
        </p:nvGrpSpPr>
        <p:grpSpPr>
          <a:xfrm>
            <a:off x="578224" y="1492622"/>
            <a:ext cx="5499846" cy="5033665"/>
            <a:chOff x="578224" y="1492622"/>
            <a:chExt cx="5499846" cy="5033665"/>
          </a:xfrm>
        </p:grpSpPr>
        <p:grpSp>
          <p:nvGrpSpPr>
            <p:cNvPr id="17" name="Group 16"/>
            <p:cNvGrpSpPr/>
            <p:nvPr/>
          </p:nvGrpSpPr>
          <p:grpSpPr>
            <a:xfrm>
              <a:off x="900953" y="1492622"/>
              <a:ext cx="4572000" cy="4572000"/>
              <a:chOff x="900953" y="1492622"/>
              <a:chExt cx="4572000" cy="4572000"/>
            </a:xfrm>
          </p:grpSpPr>
          <p:sp>
            <p:nvSpPr>
              <p:cNvPr id="2" name="Oval 1"/>
              <p:cNvSpPr/>
              <p:nvPr/>
            </p:nvSpPr>
            <p:spPr>
              <a:xfrm>
                <a:off x="900953" y="1492622"/>
                <a:ext cx="4572000"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Oval 3"/>
              <p:cNvSpPr/>
              <p:nvPr/>
            </p:nvSpPr>
            <p:spPr>
              <a:xfrm>
                <a:off x="2649071" y="4975411"/>
                <a:ext cx="640080" cy="6400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p:cNvSpPr/>
              <p:nvPr/>
            </p:nvSpPr>
            <p:spPr>
              <a:xfrm>
                <a:off x="3527612" y="2115670"/>
                <a:ext cx="640080" cy="6400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Down Arrow 5"/>
              <p:cNvSpPr/>
              <p:nvPr/>
            </p:nvSpPr>
            <p:spPr>
              <a:xfrm rot="2856093">
                <a:off x="2784375" y="2507192"/>
                <a:ext cx="656217" cy="104887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Down Arrow 6"/>
              <p:cNvSpPr/>
              <p:nvPr/>
            </p:nvSpPr>
            <p:spPr>
              <a:xfrm rot="9896148">
                <a:off x="2331240" y="3845876"/>
                <a:ext cx="656217" cy="104887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Down Arrow 7"/>
              <p:cNvSpPr/>
              <p:nvPr/>
            </p:nvSpPr>
            <p:spPr>
              <a:xfrm rot="7109835">
                <a:off x="1684383" y="2769887"/>
                <a:ext cx="656217" cy="1048871"/>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TextBox 14"/>
            <p:cNvSpPr txBox="1"/>
            <p:nvPr/>
          </p:nvSpPr>
          <p:spPr>
            <a:xfrm>
              <a:off x="578224" y="6064622"/>
              <a:ext cx="5499846" cy="461665"/>
            </a:xfrm>
            <a:prstGeom prst="rect">
              <a:avLst/>
            </a:prstGeom>
            <a:noFill/>
          </p:spPr>
          <p:txBody>
            <a:bodyPr wrap="square" rtlCol="0">
              <a:spAutoFit/>
            </a:bodyPr>
            <a:lstStyle/>
            <a:p>
              <a:r>
                <a:rPr lang="en-AU" sz="2400" b="1" dirty="0"/>
                <a:t>Random motion = low fusion efficiency</a:t>
              </a:r>
            </a:p>
          </p:txBody>
        </p:sp>
      </p:grpSp>
      <p:sp>
        <p:nvSpPr>
          <p:cNvPr id="16" name="TextBox 15"/>
          <p:cNvSpPr txBox="1"/>
          <p:nvPr/>
        </p:nvSpPr>
        <p:spPr>
          <a:xfrm>
            <a:off x="6373906" y="6077861"/>
            <a:ext cx="5661212" cy="461665"/>
          </a:xfrm>
          <a:prstGeom prst="rect">
            <a:avLst/>
          </a:prstGeom>
          <a:noFill/>
        </p:spPr>
        <p:txBody>
          <a:bodyPr wrap="square" rtlCol="0">
            <a:spAutoFit/>
          </a:bodyPr>
          <a:lstStyle/>
          <a:p>
            <a:r>
              <a:rPr lang="en-AU" sz="2400" b="1" dirty="0"/>
              <a:t>“Collinear” motion = high fusion efficiency</a:t>
            </a:r>
          </a:p>
        </p:txBody>
      </p:sp>
    </p:spTree>
    <p:extLst>
      <p:ext uri="{BB962C8B-B14F-4D97-AF65-F5344CB8AC3E}">
        <p14:creationId xmlns:p14="http://schemas.microsoft.com/office/powerpoint/2010/main" val="176945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535" y="829776"/>
            <a:ext cx="11324665" cy="5693866"/>
          </a:xfrm>
          <a:prstGeom prst="rect">
            <a:avLst/>
          </a:prstGeom>
        </p:spPr>
        <p:txBody>
          <a:bodyPr wrap="square">
            <a:spAutoFit/>
          </a:bodyPr>
          <a:lstStyle/>
          <a:p>
            <a:pPr marL="457200" indent="-457200" algn="just">
              <a:buFont typeface="Arial" panose="020B0604020202020204" pitchFamily="34" charset="0"/>
              <a:buChar char="•"/>
            </a:pPr>
            <a:r>
              <a:rPr lang="en-AU" sz="2800" dirty="0"/>
              <a:t>The natural frequency of the system is far higher than that for other concepts. </a:t>
            </a:r>
          </a:p>
          <a:p>
            <a:pPr marL="457200" indent="-457200" algn="just">
              <a:buFont typeface="Arial" panose="020B0604020202020204" pitchFamily="34" charset="0"/>
              <a:buChar char="•"/>
            </a:pPr>
            <a:endParaRPr lang="en-AU" sz="2800" dirty="0"/>
          </a:p>
          <a:p>
            <a:pPr marL="457200" indent="-457200" algn="just">
              <a:buFont typeface="Arial" panose="020B0604020202020204" pitchFamily="34" charset="0"/>
              <a:buChar char="•"/>
            </a:pPr>
            <a:r>
              <a:rPr lang="en-AU" sz="2800" dirty="0"/>
              <a:t>The implosion process should be far more stable and efficient than that for any conceivable non-rotating system.</a:t>
            </a:r>
          </a:p>
          <a:p>
            <a:pPr marL="457200" indent="-457200" algn="just">
              <a:buFont typeface="Arial" panose="020B0604020202020204" pitchFamily="34" charset="0"/>
              <a:buChar char="•"/>
            </a:pPr>
            <a:endParaRPr lang="en-AU" sz="2800" dirty="0"/>
          </a:p>
          <a:p>
            <a:pPr marL="457200" indent="-457200" algn="just">
              <a:buFont typeface="Arial" panose="020B0604020202020204" pitchFamily="34" charset="0"/>
              <a:buChar char="•"/>
            </a:pPr>
            <a:r>
              <a:rPr lang="en-AU" sz="2800" dirty="0"/>
              <a:t>It is a relatively low cost system.</a:t>
            </a:r>
          </a:p>
          <a:p>
            <a:pPr marL="457200" indent="-457200" algn="just">
              <a:buFont typeface="Arial" panose="020B0604020202020204" pitchFamily="34" charset="0"/>
              <a:buChar char="•"/>
            </a:pPr>
            <a:endParaRPr lang="en-AU" sz="2800" dirty="0"/>
          </a:p>
          <a:p>
            <a:pPr marL="457200" indent="-457200" algn="just">
              <a:buFont typeface="Arial" panose="020B0604020202020204" pitchFamily="34" charset="0"/>
              <a:buChar char="•"/>
            </a:pPr>
            <a:r>
              <a:rPr lang="en-AU" sz="2800" dirty="0"/>
              <a:t>The coolant/liquid piston can protect the metal structure from neutron damage.</a:t>
            </a:r>
          </a:p>
          <a:p>
            <a:pPr marL="457200" indent="-457200" algn="just">
              <a:buFont typeface="Arial" panose="020B0604020202020204" pitchFamily="34" charset="0"/>
              <a:buChar char="•"/>
            </a:pPr>
            <a:endParaRPr lang="en-AU" sz="2800" dirty="0"/>
          </a:p>
          <a:p>
            <a:pPr marL="457200" indent="-457200" algn="just">
              <a:buFont typeface="Arial" panose="020B0604020202020204" pitchFamily="34" charset="0"/>
              <a:buChar char="•"/>
            </a:pPr>
            <a:r>
              <a:rPr lang="en-AU" sz="2800" b="1" dirty="0">
                <a:solidFill>
                  <a:srgbClr val="FF0000"/>
                </a:solidFill>
              </a:rPr>
              <a:t>IF</a:t>
            </a:r>
            <a:r>
              <a:rPr lang="en-AU" sz="2800" b="1" dirty="0"/>
              <a:t> all the problems are resolved in terms of achieving fusion, it would be a “game changer” in terms of world energy supply.</a:t>
            </a:r>
          </a:p>
        </p:txBody>
      </p:sp>
      <p:sp>
        <p:nvSpPr>
          <p:cNvPr id="3" name="TextBox 2"/>
          <p:cNvSpPr txBox="1"/>
          <p:nvPr/>
        </p:nvSpPr>
        <p:spPr>
          <a:xfrm>
            <a:off x="1524000" y="1"/>
            <a:ext cx="9144000" cy="646331"/>
          </a:xfrm>
          <a:prstGeom prst="rect">
            <a:avLst/>
          </a:prstGeom>
          <a:noFill/>
        </p:spPr>
        <p:txBody>
          <a:bodyPr wrap="square" rtlCol="0">
            <a:spAutoFit/>
          </a:bodyPr>
          <a:lstStyle/>
          <a:p>
            <a:pPr algn="ctr"/>
            <a:r>
              <a:rPr lang="en-AU" sz="3600" b="1" dirty="0">
                <a:solidFill>
                  <a:srgbClr val="FF0000"/>
                </a:solidFill>
              </a:rPr>
              <a:t>Possible Advantages of the Liquid Pendulum</a:t>
            </a:r>
          </a:p>
        </p:txBody>
      </p:sp>
    </p:spTree>
    <p:extLst>
      <p:ext uri="{BB962C8B-B14F-4D97-AF65-F5344CB8AC3E}">
        <p14:creationId xmlns:p14="http://schemas.microsoft.com/office/powerpoint/2010/main" val="3922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
            <a:ext cx="9144000" cy="646331"/>
          </a:xfrm>
          <a:prstGeom prst="rect">
            <a:avLst/>
          </a:prstGeom>
          <a:noFill/>
        </p:spPr>
        <p:txBody>
          <a:bodyPr wrap="square" rtlCol="0">
            <a:spAutoFit/>
          </a:bodyPr>
          <a:lstStyle/>
          <a:p>
            <a:pPr algn="ctr"/>
            <a:r>
              <a:rPr lang="en-AU" sz="3600" b="1" dirty="0">
                <a:solidFill>
                  <a:srgbClr val="FF0000"/>
                </a:solidFill>
              </a:rPr>
              <a:t>Disadvantages of the Liquid Pendulum</a:t>
            </a:r>
          </a:p>
        </p:txBody>
      </p:sp>
      <p:sp>
        <p:nvSpPr>
          <p:cNvPr id="3" name="TextBox 2"/>
          <p:cNvSpPr txBox="1"/>
          <p:nvPr/>
        </p:nvSpPr>
        <p:spPr>
          <a:xfrm>
            <a:off x="578224" y="1129553"/>
            <a:ext cx="11362764" cy="3816429"/>
          </a:xfrm>
          <a:prstGeom prst="rect">
            <a:avLst/>
          </a:prstGeom>
          <a:noFill/>
        </p:spPr>
        <p:txBody>
          <a:bodyPr wrap="square" rtlCol="0">
            <a:spAutoFit/>
          </a:bodyPr>
          <a:lstStyle/>
          <a:p>
            <a:pPr marL="457200" indent="-457200">
              <a:buFont typeface="Arial" panose="020B0604020202020204" pitchFamily="34" charset="0"/>
              <a:buChar char="•"/>
            </a:pPr>
            <a:r>
              <a:rPr lang="en-AU" sz="2800" dirty="0"/>
              <a:t>Spinning the casing obviously increases stress within the system.</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For efficient operation, the constructional materials must have good high temperature strength.</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b="1" dirty="0">
                <a:solidFill>
                  <a:srgbClr val="FF0000"/>
                </a:solidFill>
              </a:rPr>
              <a:t>IF</a:t>
            </a:r>
            <a:r>
              <a:rPr lang="en-AU" sz="2800" b="1" dirty="0"/>
              <a:t> fusion is achieved, it’s likely that a variation of the system could be used militarily.</a:t>
            </a:r>
          </a:p>
          <a:p>
            <a:pPr marL="457200" indent="-457200">
              <a:buFont typeface="Arial" panose="020B0604020202020204" pitchFamily="34" charset="0"/>
              <a:buChar char="•"/>
            </a:pPr>
            <a:endParaRPr lang="en-AU" sz="2800" dirty="0"/>
          </a:p>
          <a:p>
            <a:endParaRPr lang="en-AU" dirty="0"/>
          </a:p>
        </p:txBody>
      </p:sp>
    </p:spTree>
    <p:extLst>
      <p:ext uri="{BB962C8B-B14F-4D97-AF65-F5344CB8AC3E}">
        <p14:creationId xmlns:p14="http://schemas.microsoft.com/office/powerpoint/2010/main" val="338151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0.tqn.com/w/experts/Plant-Operations-Maintenance-2476/2010/08/impel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32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59106" y="0"/>
            <a:ext cx="7758953" cy="646331"/>
          </a:xfrm>
          <a:prstGeom prst="rect">
            <a:avLst/>
          </a:prstGeom>
          <a:noFill/>
        </p:spPr>
        <p:txBody>
          <a:bodyPr wrap="square" rtlCol="0">
            <a:spAutoFit/>
          </a:bodyPr>
          <a:lstStyle/>
          <a:p>
            <a:pPr algn="ctr"/>
            <a:r>
              <a:rPr lang="en-AU" sz="3600" b="1" dirty="0">
                <a:solidFill>
                  <a:srgbClr val="FF0000"/>
                </a:solidFill>
              </a:rPr>
              <a:t>Cavitation</a:t>
            </a:r>
          </a:p>
        </p:txBody>
      </p:sp>
    </p:spTree>
    <p:extLst>
      <p:ext uri="{BB962C8B-B14F-4D97-AF65-F5344CB8AC3E}">
        <p14:creationId xmlns:p14="http://schemas.microsoft.com/office/powerpoint/2010/main" val="1382010605"/>
      </p:ext>
    </p:extLst>
  </p:cSld>
  <p:clrMapOvr>
    <a:masterClrMapping/>
  </p:clrMapOvr>
  <mc:AlternateContent xmlns:mc="http://schemas.openxmlformats.org/markup-compatibility/2006" xmlns:p14="http://schemas.microsoft.com/office/powerpoint/2010/main">
    <mc:Choice Requires="p14">
      <p:transition spd="slow" p14:dur="2000" advTm="22070"/>
    </mc:Choice>
    <mc:Fallback xmlns="">
      <p:transition spd="slow" advTm="2207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630" y="646331"/>
            <a:ext cx="11013140" cy="5539978"/>
          </a:xfrm>
          <a:prstGeom prst="rect">
            <a:avLst/>
          </a:prstGeom>
          <a:noFill/>
        </p:spPr>
        <p:txBody>
          <a:bodyPr wrap="square" rtlCol="0">
            <a:spAutoFit/>
          </a:bodyPr>
          <a:lstStyle/>
          <a:p>
            <a:pPr marL="514350" indent="-514350">
              <a:buFont typeface="+mj-lt"/>
              <a:buAutoNum type="arabicPeriod"/>
            </a:pPr>
            <a:r>
              <a:rPr lang="en-AU" sz="2800" dirty="0"/>
              <a:t>What is the ideal scale for the system?</a:t>
            </a:r>
          </a:p>
          <a:p>
            <a:pPr marL="971550" lvl="1" indent="-514350">
              <a:buFont typeface="Arial" panose="020B0604020202020204" pitchFamily="34" charset="0"/>
              <a:buChar char="•"/>
            </a:pPr>
            <a:r>
              <a:rPr lang="en-AU" sz="2800" dirty="0"/>
              <a:t>Large, low angular velocity</a:t>
            </a:r>
          </a:p>
          <a:p>
            <a:pPr marL="971550" lvl="1" indent="-514350">
              <a:buFont typeface="Arial" panose="020B0604020202020204" pitchFamily="34" charset="0"/>
              <a:buChar char="•"/>
            </a:pPr>
            <a:r>
              <a:rPr lang="en-AU" sz="2800" dirty="0"/>
              <a:t>Small, higher angular velocity</a:t>
            </a:r>
          </a:p>
          <a:p>
            <a:pPr marL="342900" indent="-342900">
              <a:buFont typeface="+mj-lt"/>
              <a:buAutoNum type="arabicPeriod"/>
            </a:pPr>
            <a:endParaRPr lang="en-AU" dirty="0"/>
          </a:p>
          <a:p>
            <a:pPr marL="342900" indent="-342900">
              <a:buFont typeface="+mj-lt"/>
              <a:buAutoNum type="arabicPeriod"/>
            </a:pPr>
            <a:r>
              <a:rPr lang="en-AU" sz="2800" dirty="0"/>
              <a:t> Symmetry requirements are high for Inertial Confinement Fusion. Can they be met?</a:t>
            </a:r>
          </a:p>
          <a:p>
            <a:pPr marL="342900" indent="-342900">
              <a:buFont typeface="+mj-lt"/>
              <a:buAutoNum type="arabicPeriod"/>
            </a:pPr>
            <a:endParaRPr lang="en-AU" sz="2800" dirty="0"/>
          </a:p>
          <a:p>
            <a:pPr marL="342900" indent="-342900">
              <a:buFont typeface="+mj-lt"/>
              <a:buAutoNum type="arabicPeriod"/>
            </a:pPr>
            <a:r>
              <a:rPr lang="en-AU" sz="2800" dirty="0"/>
              <a:t>Losses:</a:t>
            </a:r>
          </a:p>
          <a:p>
            <a:pPr marL="914400" lvl="1" indent="-457200">
              <a:buFont typeface="Arial" panose="020B0604020202020204" pitchFamily="34" charset="0"/>
              <a:buChar char="•"/>
            </a:pPr>
            <a:r>
              <a:rPr lang="en-AU" sz="2800" dirty="0"/>
              <a:t>Friction</a:t>
            </a:r>
          </a:p>
          <a:p>
            <a:pPr marL="914400" lvl="1" indent="-457200">
              <a:buFont typeface="Arial" panose="020B0604020202020204" pitchFamily="34" charset="0"/>
              <a:buChar char="•"/>
            </a:pPr>
            <a:r>
              <a:rPr lang="en-AU" sz="2800" dirty="0"/>
              <a:t>Shock</a:t>
            </a:r>
          </a:p>
          <a:p>
            <a:pPr marL="914400" lvl="1" indent="-457200">
              <a:buFont typeface="Arial" panose="020B0604020202020204" pitchFamily="34" charset="0"/>
              <a:buChar char="•"/>
            </a:pPr>
            <a:endParaRPr lang="en-AU" sz="2800" dirty="0"/>
          </a:p>
          <a:p>
            <a:pPr marL="342900" indent="-342900" algn="just">
              <a:buFont typeface="+mj-lt"/>
              <a:buAutoNum type="arabicPeriod"/>
            </a:pPr>
            <a:r>
              <a:rPr lang="en-AU" sz="2800" dirty="0"/>
              <a:t>Equations of state of materials at extreme temperature and pressure are not well known. CFD modelling would be problematical. </a:t>
            </a:r>
          </a:p>
        </p:txBody>
      </p:sp>
      <p:sp>
        <p:nvSpPr>
          <p:cNvPr id="4" name="TextBox 3"/>
          <p:cNvSpPr txBox="1"/>
          <p:nvPr/>
        </p:nvSpPr>
        <p:spPr>
          <a:xfrm>
            <a:off x="1062318" y="0"/>
            <a:ext cx="10071847" cy="646331"/>
          </a:xfrm>
          <a:prstGeom prst="rect">
            <a:avLst/>
          </a:prstGeom>
          <a:noFill/>
        </p:spPr>
        <p:txBody>
          <a:bodyPr wrap="square" rtlCol="0">
            <a:spAutoFit/>
          </a:bodyPr>
          <a:lstStyle/>
          <a:p>
            <a:pPr algn="ctr"/>
            <a:r>
              <a:rPr lang="en-AU" sz="3600" b="1" dirty="0">
                <a:solidFill>
                  <a:srgbClr val="FF0000"/>
                </a:solidFill>
              </a:rPr>
              <a:t>Some questions to be addressed by an R&amp;D project</a:t>
            </a:r>
          </a:p>
        </p:txBody>
      </p:sp>
    </p:spTree>
    <p:extLst>
      <p:ext uri="{BB962C8B-B14F-4D97-AF65-F5344CB8AC3E}">
        <p14:creationId xmlns:p14="http://schemas.microsoft.com/office/powerpoint/2010/main" val="377886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624" y="548580"/>
            <a:ext cx="11497235" cy="6309420"/>
          </a:xfrm>
          <a:prstGeom prst="rect">
            <a:avLst/>
          </a:prstGeom>
          <a:noFill/>
        </p:spPr>
        <p:txBody>
          <a:bodyPr wrap="square" rtlCol="0">
            <a:spAutoFit/>
          </a:bodyPr>
          <a:lstStyle/>
          <a:p>
            <a:pPr algn="just"/>
            <a:r>
              <a:rPr lang="en-AU" sz="3200" i="1" dirty="0"/>
              <a:t>There’s a strong argument that Australia should be investing heavily in projects such as this.</a:t>
            </a:r>
          </a:p>
          <a:p>
            <a:pPr algn="just"/>
            <a:endParaRPr lang="en-AU" sz="1000" i="1" dirty="0"/>
          </a:p>
          <a:p>
            <a:pPr algn="just"/>
            <a:r>
              <a:rPr lang="en-AU" sz="3200" i="1" dirty="0"/>
              <a:t>I’ve not been able to get any support from any Australian government agency, apart from initial support to obtain a provisional patent in 1997.</a:t>
            </a:r>
          </a:p>
          <a:p>
            <a:pPr algn="just"/>
            <a:endParaRPr lang="en-AU" sz="1000" i="1" dirty="0"/>
          </a:p>
          <a:p>
            <a:pPr algn="just"/>
            <a:r>
              <a:rPr lang="en-AU" sz="3200" i="1" dirty="0"/>
              <a:t>During WWII, governments funded development of</a:t>
            </a:r>
          </a:p>
          <a:p>
            <a:pPr marL="1028700" lvl="1" indent="-571500" algn="just">
              <a:buFont typeface="Arial" panose="020B0604020202020204" pitchFamily="34" charset="0"/>
              <a:buChar char="•"/>
            </a:pPr>
            <a:r>
              <a:rPr lang="en-AU" sz="3200" i="1" dirty="0"/>
              <a:t>The jet engine</a:t>
            </a:r>
          </a:p>
          <a:p>
            <a:pPr marL="1028700" lvl="1" indent="-571500" algn="just">
              <a:buFont typeface="Arial" panose="020B0604020202020204" pitchFamily="34" charset="0"/>
              <a:buChar char="•"/>
            </a:pPr>
            <a:r>
              <a:rPr lang="en-AU" sz="3200" i="1" dirty="0"/>
              <a:t>The first digital computer (Colossus)</a:t>
            </a:r>
          </a:p>
          <a:p>
            <a:pPr marL="1028700" lvl="1" indent="-571500" algn="just">
              <a:buFont typeface="Arial" panose="020B0604020202020204" pitchFamily="34" charset="0"/>
              <a:buChar char="•"/>
            </a:pPr>
            <a:r>
              <a:rPr lang="en-AU" sz="3200" i="1" dirty="0"/>
              <a:t>Radar</a:t>
            </a:r>
          </a:p>
          <a:p>
            <a:pPr marL="1028700" lvl="1" indent="-571500" algn="just">
              <a:buFont typeface="Arial" panose="020B0604020202020204" pitchFamily="34" charset="0"/>
              <a:buChar char="•"/>
            </a:pPr>
            <a:r>
              <a:rPr lang="en-AU" sz="3200" i="1" dirty="0"/>
              <a:t>Rocketry</a:t>
            </a:r>
          </a:p>
          <a:p>
            <a:pPr algn="just"/>
            <a:r>
              <a:rPr lang="en-AU" sz="3200" i="1" dirty="0"/>
              <a:t>With climate change, we now have an equally critical requirement for the development of radically new technology. </a:t>
            </a:r>
          </a:p>
        </p:txBody>
      </p:sp>
      <p:sp>
        <p:nvSpPr>
          <p:cNvPr id="4" name="TextBox 3"/>
          <p:cNvSpPr txBox="1"/>
          <p:nvPr/>
        </p:nvSpPr>
        <p:spPr>
          <a:xfrm>
            <a:off x="3381934" y="0"/>
            <a:ext cx="5338483" cy="646331"/>
          </a:xfrm>
          <a:prstGeom prst="rect">
            <a:avLst/>
          </a:prstGeom>
          <a:noFill/>
        </p:spPr>
        <p:txBody>
          <a:bodyPr wrap="square" rtlCol="0">
            <a:spAutoFit/>
          </a:bodyPr>
          <a:lstStyle/>
          <a:p>
            <a:pPr algn="ctr"/>
            <a:r>
              <a:rPr lang="en-AU" sz="3600" b="1" dirty="0">
                <a:solidFill>
                  <a:srgbClr val="FF0000"/>
                </a:solidFill>
              </a:rPr>
              <a:t>Conclusion</a:t>
            </a:r>
          </a:p>
        </p:txBody>
      </p:sp>
    </p:spTree>
    <p:extLst>
      <p:ext uri="{BB962C8B-B14F-4D97-AF65-F5344CB8AC3E}">
        <p14:creationId xmlns:p14="http://schemas.microsoft.com/office/powerpoint/2010/main" val="418018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9518" y="2608729"/>
            <a:ext cx="9278470" cy="769441"/>
          </a:xfrm>
          <a:prstGeom prst="rect">
            <a:avLst/>
          </a:prstGeom>
          <a:noFill/>
        </p:spPr>
        <p:txBody>
          <a:bodyPr wrap="square" rtlCol="0">
            <a:spAutoFit/>
          </a:bodyPr>
          <a:lstStyle/>
          <a:p>
            <a:pPr algn="ctr"/>
            <a:r>
              <a:rPr lang="en-AU" sz="4400" b="1" dirty="0">
                <a:solidFill>
                  <a:srgbClr val="FF0000"/>
                </a:solidFill>
              </a:rPr>
              <a:t>Lawson Criterion</a:t>
            </a:r>
          </a:p>
        </p:txBody>
      </p:sp>
    </p:spTree>
    <p:extLst>
      <p:ext uri="{BB962C8B-B14F-4D97-AF65-F5344CB8AC3E}">
        <p14:creationId xmlns:p14="http://schemas.microsoft.com/office/powerpoint/2010/main" val="3958756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26438" t="23517" r="7097" b="9760"/>
          <a:stretch/>
        </p:blipFill>
        <p:spPr bwMode="auto">
          <a:xfrm>
            <a:off x="215153" y="0"/>
            <a:ext cx="11712388"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2958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5730" y="2554941"/>
            <a:ext cx="9466729" cy="769441"/>
          </a:xfrm>
          <a:prstGeom prst="rect">
            <a:avLst/>
          </a:prstGeom>
          <a:noFill/>
        </p:spPr>
        <p:txBody>
          <a:bodyPr wrap="square" rtlCol="0">
            <a:spAutoFit/>
          </a:bodyPr>
          <a:lstStyle/>
          <a:p>
            <a:pPr algn="ctr"/>
            <a:r>
              <a:rPr lang="en-AU" sz="4400" b="1" dirty="0">
                <a:solidFill>
                  <a:srgbClr val="FF0000"/>
                </a:solidFill>
              </a:rPr>
              <a:t>Thermal velocity</a:t>
            </a:r>
          </a:p>
        </p:txBody>
      </p:sp>
    </p:spTree>
    <p:extLst>
      <p:ext uri="{BB962C8B-B14F-4D97-AF65-F5344CB8AC3E}">
        <p14:creationId xmlns:p14="http://schemas.microsoft.com/office/powerpoint/2010/main" val="3715208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2751" t="64614" r="10785" b="9922"/>
          <a:stretch/>
        </p:blipFill>
        <p:spPr bwMode="auto">
          <a:xfrm>
            <a:off x="1" y="4261268"/>
            <a:ext cx="12192000" cy="2623625"/>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2"/>
          <a:srcRect l="22751" t="23517" r="10785" b="35659"/>
          <a:stretch/>
        </p:blipFill>
        <p:spPr bwMode="auto">
          <a:xfrm>
            <a:off x="1" y="0"/>
            <a:ext cx="12192000" cy="420624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7274858" y="5189839"/>
            <a:ext cx="3442448" cy="584775"/>
          </a:xfrm>
          <a:prstGeom prst="rect">
            <a:avLst/>
          </a:prstGeom>
          <a:noFill/>
        </p:spPr>
        <p:txBody>
          <a:bodyPr wrap="square" rtlCol="0">
            <a:spAutoFit/>
          </a:bodyPr>
          <a:lstStyle/>
          <a:p>
            <a:r>
              <a:rPr lang="en-AU" sz="3200" dirty="0"/>
              <a:t>= 777 km/s</a:t>
            </a:r>
          </a:p>
        </p:txBody>
      </p:sp>
    </p:spTree>
    <p:extLst>
      <p:ext uri="{BB962C8B-B14F-4D97-AF65-F5344CB8AC3E}">
        <p14:creationId xmlns:p14="http://schemas.microsoft.com/office/powerpoint/2010/main" val="142699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3988" y="2407023"/>
            <a:ext cx="9372600" cy="769441"/>
          </a:xfrm>
          <a:prstGeom prst="rect">
            <a:avLst/>
          </a:prstGeom>
          <a:noFill/>
        </p:spPr>
        <p:txBody>
          <a:bodyPr wrap="square" rtlCol="0">
            <a:spAutoFit/>
          </a:bodyPr>
          <a:lstStyle/>
          <a:p>
            <a:pPr algn="ctr"/>
            <a:r>
              <a:rPr lang="en-AU" sz="4400" b="1" dirty="0">
                <a:solidFill>
                  <a:srgbClr val="FF0000"/>
                </a:solidFill>
              </a:rPr>
              <a:t>Instability</a:t>
            </a:r>
          </a:p>
        </p:txBody>
      </p:sp>
    </p:spTree>
    <p:extLst>
      <p:ext uri="{BB962C8B-B14F-4D97-AF65-F5344CB8AC3E}">
        <p14:creationId xmlns:p14="http://schemas.microsoft.com/office/powerpoint/2010/main" val="2572610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900" t="11656" r="31102" b="10764"/>
          <a:stretch/>
        </p:blipFill>
        <p:spPr>
          <a:xfrm>
            <a:off x="1073203" y="884476"/>
            <a:ext cx="8043903" cy="5596381"/>
          </a:xfrm>
          <a:prstGeom prst="rect">
            <a:avLst/>
          </a:prstGeom>
        </p:spPr>
      </p:pic>
      <p:sp>
        <p:nvSpPr>
          <p:cNvPr id="3" name="TextBox 2"/>
          <p:cNvSpPr txBox="1"/>
          <p:nvPr/>
        </p:nvSpPr>
        <p:spPr>
          <a:xfrm>
            <a:off x="1073203" y="7613"/>
            <a:ext cx="9579429" cy="646331"/>
          </a:xfrm>
          <a:prstGeom prst="rect">
            <a:avLst/>
          </a:prstGeom>
          <a:noFill/>
        </p:spPr>
        <p:txBody>
          <a:bodyPr wrap="square" rtlCol="0">
            <a:spAutoFit/>
          </a:bodyPr>
          <a:lstStyle/>
          <a:p>
            <a:pPr algn="ctr"/>
            <a:r>
              <a:rPr lang="en-AU" sz="3600" b="1" dirty="0">
                <a:solidFill>
                  <a:srgbClr val="FF0000"/>
                </a:solidFill>
              </a:rPr>
              <a:t>Rayleigh Taylor Instability</a:t>
            </a:r>
          </a:p>
        </p:txBody>
      </p:sp>
      <p:sp>
        <p:nvSpPr>
          <p:cNvPr id="4" name="TextBox 3"/>
          <p:cNvSpPr txBox="1"/>
          <p:nvPr/>
        </p:nvSpPr>
        <p:spPr>
          <a:xfrm>
            <a:off x="3402106" y="1532965"/>
            <a:ext cx="1371600" cy="369332"/>
          </a:xfrm>
          <a:prstGeom prst="rect">
            <a:avLst/>
          </a:prstGeom>
          <a:noFill/>
        </p:spPr>
        <p:txBody>
          <a:bodyPr wrap="square" rtlCol="0">
            <a:spAutoFit/>
          </a:bodyPr>
          <a:lstStyle/>
          <a:p>
            <a:r>
              <a:rPr lang="en-AU" b="1" i="1" dirty="0">
                <a:solidFill>
                  <a:srgbClr val="FF0000"/>
                </a:solidFill>
              </a:rPr>
              <a:t>High density</a:t>
            </a:r>
          </a:p>
        </p:txBody>
      </p:sp>
      <p:sp>
        <p:nvSpPr>
          <p:cNvPr id="5" name="TextBox 4"/>
          <p:cNvSpPr txBox="1"/>
          <p:nvPr/>
        </p:nvSpPr>
        <p:spPr>
          <a:xfrm>
            <a:off x="3361765" y="2581835"/>
            <a:ext cx="1411941" cy="369332"/>
          </a:xfrm>
          <a:prstGeom prst="rect">
            <a:avLst/>
          </a:prstGeom>
          <a:noFill/>
        </p:spPr>
        <p:txBody>
          <a:bodyPr wrap="square" rtlCol="0">
            <a:spAutoFit/>
          </a:bodyPr>
          <a:lstStyle/>
          <a:p>
            <a:r>
              <a:rPr lang="en-AU" b="1" i="1" dirty="0">
                <a:solidFill>
                  <a:srgbClr val="FF0000"/>
                </a:solidFill>
              </a:rPr>
              <a:t>Low density</a:t>
            </a:r>
            <a:endParaRPr lang="en-AU" b="1" i="1" dirty="0">
              <a:solidFill>
                <a:srgbClr val="FF0000"/>
              </a:solidFill>
              <a:latin typeface="Symbol" panose="05050102010706020507" pitchFamily="18" charset="2"/>
            </a:endParaRPr>
          </a:p>
        </p:txBody>
      </p:sp>
      <p:sp>
        <p:nvSpPr>
          <p:cNvPr id="6" name="Down Arrow 5"/>
          <p:cNvSpPr/>
          <p:nvPr/>
        </p:nvSpPr>
        <p:spPr>
          <a:xfrm>
            <a:off x="535321" y="1771419"/>
            <a:ext cx="537882" cy="995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0" y="1255966"/>
            <a:ext cx="1600200" cy="646331"/>
          </a:xfrm>
          <a:prstGeom prst="rect">
            <a:avLst/>
          </a:prstGeom>
          <a:noFill/>
        </p:spPr>
        <p:txBody>
          <a:bodyPr wrap="square" rtlCol="0">
            <a:spAutoFit/>
          </a:bodyPr>
          <a:lstStyle/>
          <a:p>
            <a:r>
              <a:rPr lang="en-AU" dirty="0"/>
              <a:t>Accelerational field</a:t>
            </a:r>
          </a:p>
        </p:txBody>
      </p:sp>
      <p:sp>
        <p:nvSpPr>
          <p:cNvPr id="8" name="TextBox 7"/>
          <p:cNvSpPr txBox="1"/>
          <p:nvPr/>
        </p:nvSpPr>
        <p:spPr>
          <a:xfrm>
            <a:off x="8982635" y="610136"/>
            <a:ext cx="3209365" cy="5940088"/>
          </a:xfrm>
          <a:prstGeom prst="rect">
            <a:avLst/>
          </a:prstGeom>
          <a:noFill/>
        </p:spPr>
        <p:txBody>
          <a:bodyPr wrap="square" rtlCol="0">
            <a:spAutoFit/>
          </a:bodyPr>
          <a:lstStyle/>
          <a:p>
            <a:r>
              <a:rPr lang="en-AU" sz="2000" i="1" dirty="0"/>
              <a:t>The equilibrium is unstable to any perturbations or disturbances of the interface: if a parcel of heavier fluid is displaced downward with an equal volume of lighter fluid displaced upwards, the potential energy of the configuration is lower than the initial state. Thus the disturbance will grow and lead to a further release of potential energy, as the more dense material moves down under the accelerational field, and the less dense material is further displaced upwards. </a:t>
            </a:r>
          </a:p>
          <a:p>
            <a:pPr algn="r"/>
            <a:r>
              <a:rPr lang="en-AU" sz="2000" i="1" dirty="0"/>
              <a:t>Wikipedia</a:t>
            </a:r>
          </a:p>
        </p:txBody>
      </p:sp>
      <p:sp>
        <p:nvSpPr>
          <p:cNvPr id="9" name="Down Arrow 8"/>
          <p:cNvSpPr/>
          <p:nvPr/>
        </p:nvSpPr>
        <p:spPr>
          <a:xfrm flipV="1">
            <a:off x="1936376" y="1532965"/>
            <a:ext cx="134471" cy="1418202"/>
          </a:xfrm>
          <a:prstGeom prst="down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p:cNvSpPr txBox="1"/>
          <p:nvPr/>
        </p:nvSpPr>
        <p:spPr>
          <a:xfrm>
            <a:off x="1391770" y="747056"/>
            <a:ext cx="1358153" cy="646331"/>
          </a:xfrm>
          <a:prstGeom prst="rect">
            <a:avLst/>
          </a:prstGeom>
          <a:noFill/>
        </p:spPr>
        <p:txBody>
          <a:bodyPr wrap="square" rtlCol="0">
            <a:spAutoFit/>
          </a:bodyPr>
          <a:lstStyle/>
          <a:p>
            <a:r>
              <a:rPr lang="en-AU" dirty="0"/>
              <a:t>Shock wave direction</a:t>
            </a:r>
          </a:p>
        </p:txBody>
      </p:sp>
    </p:spTree>
    <p:extLst>
      <p:ext uri="{BB962C8B-B14F-4D97-AF65-F5344CB8AC3E}">
        <p14:creationId xmlns:p14="http://schemas.microsoft.com/office/powerpoint/2010/main" val="32896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7864" t="15984" r="19220" b="6420"/>
          <a:stretch/>
        </p:blipFill>
        <p:spPr bwMode="auto">
          <a:xfrm>
            <a:off x="1169894" y="633046"/>
            <a:ext cx="9776012" cy="622495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24435" y="4693024"/>
            <a:ext cx="1089212" cy="369332"/>
          </a:xfrm>
          <a:prstGeom prst="rect">
            <a:avLst/>
          </a:prstGeom>
          <a:noFill/>
        </p:spPr>
        <p:txBody>
          <a:bodyPr wrap="square" rtlCol="0">
            <a:spAutoFit/>
          </a:bodyPr>
          <a:lstStyle/>
          <a:p>
            <a:r>
              <a:rPr lang="en-AU" b="1" dirty="0">
                <a:solidFill>
                  <a:srgbClr val="FF0000"/>
                </a:solidFill>
              </a:rPr>
              <a:t>Heavy</a:t>
            </a:r>
          </a:p>
        </p:txBody>
      </p:sp>
      <p:sp>
        <p:nvSpPr>
          <p:cNvPr id="4" name="TextBox 3"/>
          <p:cNvSpPr txBox="1"/>
          <p:nvPr/>
        </p:nvSpPr>
        <p:spPr>
          <a:xfrm>
            <a:off x="537882" y="3563471"/>
            <a:ext cx="1075765" cy="369332"/>
          </a:xfrm>
          <a:prstGeom prst="rect">
            <a:avLst/>
          </a:prstGeom>
          <a:noFill/>
        </p:spPr>
        <p:txBody>
          <a:bodyPr wrap="square" rtlCol="0">
            <a:spAutoFit/>
          </a:bodyPr>
          <a:lstStyle/>
          <a:p>
            <a:r>
              <a:rPr lang="en-AU" b="1" dirty="0">
                <a:solidFill>
                  <a:srgbClr val="FF0000"/>
                </a:solidFill>
              </a:rPr>
              <a:t>Light</a:t>
            </a:r>
          </a:p>
        </p:txBody>
      </p:sp>
      <p:sp>
        <p:nvSpPr>
          <p:cNvPr id="5" name="TextBox 4"/>
          <p:cNvSpPr txBox="1"/>
          <p:nvPr/>
        </p:nvSpPr>
        <p:spPr>
          <a:xfrm>
            <a:off x="2770094" y="0"/>
            <a:ext cx="6925235" cy="646331"/>
          </a:xfrm>
          <a:prstGeom prst="rect">
            <a:avLst/>
          </a:prstGeom>
          <a:solidFill>
            <a:schemeClr val="bg1"/>
          </a:solidFill>
        </p:spPr>
        <p:txBody>
          <a:bodyPr wrap="square" rtlCol="0">
            <a:spAutoFit/>
          </a:bodyPr>
          <a:lstStyle/>
          <a:p>
            <a:pPr algn="ctr"/>
            <a:r>
              <a:rPr lang="en-AU" sz="3600" b="1" dirty="0">
                <a:solidFill>
                  <a:srgbClr val="FF0000"/>
                </a:solidFill>
              </a:rPr>
              <a:t>Richtmyer-Meshkov Instability</a:t>
            </a:r>
          </a:p>
        </p:txBody>
      </p:sp>
    </p:spTree>
    <p:extLst>
      <p:ext uri="{BB962C8B-B14F-4D97-AF65-F5344CB8AC3E}">
        <p14:creationId xmlns:p14="http://schemas.microsoft.com/office/powerpoint/2010/main" val="2884583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5354" y="2487706"/>
            <a:ext cx="9318811" cy="769441"/>
          </a:xfrm>
          <a:prstGeom prst="rect">
            <a:avLst/>
          </a:prstGeom>
          <a:noFill/>
        </p:spPr>
        <p:txBody>
          <a:bodyPr wrap="square" rtlCol="0">
            <a:spAutoFit/>
          </a:bodyPr>
          <a:lstStyle/>
          <a:p>
            <a:pPr algn="ctr"/>
            <a:r>
              <a:rPr lang="en-AU" sz="4400" b="1" dirty="0">
                <a:solidFill>
                  <a:srgbClr val="FF0000"/>
                </a:solidFill>
              </a:rPr>
              <a:t>Medium velocity compression</a:t>
            </a:r>
          </a:p>
        </p:txBody>
      </p:sp>
    </p:spTree>
    <p:extLst>
      <p:ext uri="{BB962C8B-B14F-4D97-AF65-F5344CB8AC3E}">
        <p14:creationId xmlns:p14="http://schemas.microsoft.com/office/powerpoint/2010/main" val="179166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286" y="1567543"/>
            <a:ext cx="11771085" cy="584775"/>
          </a:xfrm>
          <a:prstGeom prst="rect">
            <a:avLst/>
          </a:prstGeom>
          <a:noFill/>
        </p:spPr>
        <p:txBody>
          <a:bodyPr wrap="square" rtlCol="0">
            <a:spAutoFit/>
          </a:bodyPr>
          <a:lstStyle/>
          <a:p>
            <a:pPr algn="just"/>
            <a:r>
              <a:rPr lang="en-AU" sz="3200" dirty="0">
                <a:latin typeface="Arial" panose="020B0604020202020204" pitchFamily="34" charset="0"/>
                <a:cs typeface="Arial" panose="020B0604020202020204" pitchFamily="34" charset="0"/>
              </a:rPr>
              <a:t>Sonoluminescence means “light from sound.” </a:t>
            </a:r>
          </a:p>
        </p:txBody>
      </p:sp>
      <p:sp>
        <p:nvSpPr>
          <p:cNvPr id="3" name="TextBox 2"/>
          <p:cNvSpPr txBox="1"/>
          <p:nvPr/>
        </p:nvSpPr>
        <p:spPr>
          <a:xfrm>
            <a:off x="275771" y="3251200"/>
            <a:ext cx="11785600" cy="2616101"/>
          </a:xfrm>
          <a:prstGeom prst="rect">
            <a:avLst/>
          </a:prstGeom>
          <a:noFill/>
        </p:spPr>
        <p:txBody>
          <a:bodyPr wrap="square" rtlCol="0">
            <a:spAutoFit/>
          </a:bodyPr>
          <a:lstStyle/>
          <a:p>
            <a:pPr algn="just"/>
            <a:r>
              <a:rPr lang="en-AU" sz="3200" dirty="0">
                <a:latin typeface="Arial" panose="020B0604020202020204" pitchFamily="34" charset="0"/>
                <a:cs typeface="Arial" panose="020B0604020202020204" pitchFamily="34" charset="0"/>
              </a:rPr>
              <a:t>Sonoluminescence is normally studied within a small (~4 micron ambient radius) air bubble in a liquid such as water which has been exposed to variations in pressure, typically from high frequency sound waves (typically ~30 kHz). </a:t>
            </a:r>
          </a:p>
          <a:p>
            <a:endParaRPr lang="en-AU" sz="3600" dirty="0"/>
          </a:p>
        </p:txBody>
      </p:sp>
      <p:sp>
        <p:nvSpPr>
          <p:cNvPr id="4" name="TextBox 3"/>
          <p:cNvSpPr txBox="1"/>
          <p:nvPr/>
        </p:nvSpPr>
        <p:spPr>
          <a:xfrm>
            <a:off x="161365" y="2440"/>
            <a:ext cx="11900006" cy="1200329"/>
          </a:xfrm>
          <a:prstGeom prst="rect">
            <a:avLst/>
          </a:prstGeom>
          <a:noFill/>
        </p:spPr>
        <p:txBody>
          <a:bodyPr wrap="square" rtlCol="0">
            <a:spAutoFit/>
          </a:bodyPr>
          <a:lstStyle/>
          <a:p>
            <a:pPr algn="ctr"/>
            <a:r>
              <a:rPr lang="en-AU" sz="3600" b="1" dirty="0">
                <a:latin typeface="Arial" panose="020B0604020202020204" pitchFamily="34" charset="0"/>
                <a:cs typeface="Arial" panose="020B0604020202020204" pitchFamily="34" charset="0"/>
              </a:rPr>
              <a:t>Making a virtue of necessity – </a:t>
            </a:r>
          </a:p>
          <a:p>
            <a:pPr algn="ctr"/>
            <a:r>
              <a:rPr lang="en-AU" sz="3600" b="1" dirty="0">
                <a:solidFill>
                  <a:srgbClr val="FF0000"/>
                </a:solidFill>
                <a:latin typeface="Arial" panose="020B0604020202020204" pitchFamily="34" charset="0"/>
                <a:cs typeface="Arial" panose="020B0604020202020204" pitchFamily="34" charset="0"/>
              </a:rPr>
              <a:t>Sonoluminescence</a:t>
            </a:r>
          </a:p>
        </p:txBody>
      </p:sp>
    </p:spTree>
    <p:custDataLst>
      <p:tags r:id="rId1"/>
    </p:custDataLst>
    <p:extLst>
      <p:ext uri="{BB962C8B-B14F-4D97-AF65-F5344CB8AC3E}">
        <p14:creationId xmlns:p14="http://schemas.microsoft.com/office/powerpoint/2010/main" val="2915791246"/>
      </p:ext>
    </p:extLst>
  </p:cSld>
  <p:clrMapOvr>
    <a:masterClrMapping/>
  </p:clrMapOvr>
  <mc:AlternateContent xmlns:mc="http://schemas.openxmlformats.org/markup-compatibility/2006" xmlns:p14="http://schemas.microsoft.com/office/powerpoint/2010/main">
    <mc:Choice Requires="p14">
      <p:transition spd="slow" p14:dur="2000" advTm="49744"/>
    </mc:Choice>
    <mc:Fallback xmlns="">
      <p:transition spd="slow" advTm="497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656" y="0"/>
            <a:ext cx="10531748" cy="6858000"/>
          </a:xfrm>
          <a:prstGeom prst="rect">
            <a:avLst/>
          </a:prstGeom>
        </p:spPr>
      </p:pic>
      <p:sp>
        <p:nvSpPr>
          <p:cNvPr id="3" name="TextBox 2"/>
          <p:cNvSpPr txBox="1"/>
          <p:nvPr/>
        </p:nvSpPr>
        <p:spPr>
          <a:xfrm>
            <a:off x="2017059" y="0"/>
            <a:ext cx="8202706" cy="646331"/>
          </a:xfrm>
          <a:prstGeom prst="rect">
            <a:avLst/>
          </a:prstGeom>
          <a:noFill/>
        </p:spPr>
        <p:txBody>
          <a:bodyPr wrap="square" rtlCol="0">
            <a:spAutoFit/>
          </a:bodyPr>
          <a:lstStyle/>
          <a:p>
            <a:pPr algn="ctr"/>
            <a:r>
              <a:rPr lang="en-AU" sz="3600" b="1" dirty="0">
                <a:solidFill>
                  <a:srgbClr val="FF0000"/>
                </a:solidFill>
              </a:rPr>
              <a:t>General Fusion</a:t>
            </a:r>
          </a:p>
        </p:txBody>
      </p:sp>
    </p:spTree>
    <p:extLst>
      <p:ext uri="{BB962C8B-B14F-4D97-AF65-F5344CB8AC3E}">
        <p14:creationId xmlns:p14="http://schemas.microsoft.com/office/powerpoint/2010/main" val="3399427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kLrHHSYEdc4/Th8MOQdzrII/AAAAAAAAHS4/nIFBEgocQkE/s640/magnetized_target_fusion.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446" y="218606"/>
            <a:ext cx="7288526" cy="663939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855694" y="3792071"/>
            <a:ext cx="8633012" cy="0"/>
          </a:xfrm>
          <a:prstGeom prst="line">
            <a:avLst/>
          </a:prstGeom>
          <a:ln w="38100">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776012" y="3294529"/>
            <a:ext cx="1667435" cy="369332"/>
          </a:xfrm>
          <a:prstGeom prst="rect">
            <a:avLst/>
          </a:prstGeom>
          <a:noFill/>
        </p:spPr>
        <p:txBody>
          <a:bodyPr wrap="square" rtlCol="0">
            <a:spAutoFit/>
          </a:bodyPr>
          <a:lstStyle/>
          <a:p>
            <a:r>
              <a:rPr lang="en-AU" b="1" dirty="0">
                <a:solidFill>
                  <a:srgbClr val="FF0000"/>
                </a:solidFill>
              </a:rPr>
              <a:t>Rotational axis</a:t>
            </a:r>
          </a:p>
        </p:txBody>
      </p:sp>
    </p:spTree>
    <p:extLst>
      <p:ext uri="{BB962C8B-B14F-4D97-AF65-F5344CB8AC3E}">
        <p14:creationId xmlns:p14="http://schemas.microsoft.com/office/powerpoint/2010/main" val="722824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812" y="926156"/>
            <a:ext cx="11819964" cy="5447645"/>
          </a:xfrm>
          <a:prstGeom prst="rect">
            <a:avLst/>
          </a:prstGeom>
        </p:spPr>
        <p:txBody>
          <a:bodyPr wrap="square">
            <a:spAutoFit/>
          </a:bodyPr>
          <a:lstStyle/>
          <a:p>
            <a:pPr algn="just"/>
            <a:r>
              <a:rPr lang="en-AU" sz="2400" dirty="0"/>
              <a:t>“…In this example scenario that gave near optimal fusion yield, a 2 GPa acoustic pulse is applied to the outer radius of the Pb at 1.5 m and takes 700 </a:t>
            </a:r>
            <a:r>
              <a:rPr lang="en-AU" sz="2400" dirty="0">
                <a:latin typeface="Symbol" panose="05050102010706020507" pitchFamily="18" charset="2"/>
              </a:rPr>
              <a:t>m</a:t>
            </a:r>
            <a:r>
              <a:rPr lang="en-AU" sz="2400" dirty="0"/>
              <a:t>s to propagate towards the plasma. At the plasma-liner interface, the pulse reaches 12 GPa and compresses the plasma in 130 </a:t>
            </a:r>
            <a:r>
              <a:rPr lang="en-AU" sz="2400" dirty="0">
                <a:latin typeface="Symbol" panose="05050102010706020507" pitchFamily="18" charset="2"/>
              </a:rPr>
              <a:t>m</a:t>
            </a:r>
            <a:r>
              <a:rPr lang="en-AU" sz="2400" dirty="0"/>
              <a:t>s. The plasma is 50-50 deuterium-tritium with an effective ion charge of 1.5. The plasma model includes the effects of adiabatic compression, Bremsstrahlung, Bohm thermal transport, fusion reaction chains, and fast alpha confinement. The time axis becomes more sparse around t = 0 to better show the behavior during peak compression. The plasma is </a:t>
            </a:r>
            <a:r>
              <a:rPr lang="en-AU" sz="2400" b="1" dirty="0">
                <a:solidFill>
                  <a:srgbClr val="FF0000"/>
                </a:solidFill>
              </a:rPr>
              <a:t>compressed radially by a factor of 18</a:t>
            </a:r>
            <a:r>
              <a:rPr lang="en-AU" sz="2400" dirty="0"/>
              <a:t>, increasing the magnetic field from 5 to 1600T, the ion density from 10^</a:t>
            </a:r>
            <a:r>
              <a:rPr lang="en-AU" sz="2400" baseline="30000" dirty="0"/>
              <a:t>22</a:t>
            </a:r>
            <a:r>
              <a:rPr lang="en-AU" sz="2400" dirty="0"/>
              <a:t> to 6x10^</a:t>
            </a:r>
            <a:r>
              <a:rPr lang="en-AU" sz="2400" baseline="30000" dirty="0"/>
              <a:t>25</a:t>
            </a:r>
            <a:r>
              <a:rPr lang="en-AU" sz="2400" dirty="0"/>
              <a:t> m</a:t>
            </a:r>
            <a:r>
              <a:rPr lang="en-AU" sz="2400" baseline="30000" dirty="0"/>
              <a:t>-3</a:t>
            </a:r>
            <a:r>
              <a:rPr lang="en-AU" sz="2400" dirty="0"/>
              <a:t> , and the </a:t>
            </a:r>
            <a:r>
              <a:rPr lang="en-AU" sz="2400" b="1" dirty="0">
                <a:solidFill>
                  <a:srgbClr val="FF0000"/>
                </a:solidFill>
              </a:rPr>
              <a:t>temperature from 0.1 to 15 keV</a:t>
            </a:r>
            <a:r>
              <a:rPr lang="en-AU" sz="2400" dirty="0"/>
              <a:t>. Peak fusion power is 3.6 TW and peak beta is 32%. The initial conditions for this compression scenario of T</a:t>
            </a:r>
            <a:r>
              <a:rPr lang="en-AU" sz="2400" baseline="-25000" dirty="0"/>
              <a:t>i</a:t>
            </a:r>
            <a:r>
              <a:rPr lang="en-AU" sz="2400" dirty="0"/>
              <a:t> = 100 eV, n</a:t>
            </a:r>
            <a:r>
              <a:rPr lang="en-AU" sz="2400" baseline="-25000" dirty="0"/>
              <a:t>i</a:t>
            </a:r>
            <a:r>
              <a:rPr lang="en-AU" sz="2400" dirty="0"/>
              <a:t> = 10</a:t>
            </a:r>
            <a:r>
              <a:rPr lang="en-AU" sz="2400" baseline="30000" dirty="0"/>
              <a:t>22</a:t>
            </a:r>
            <a:r>
              <a:rPr lang="en-AU" sz="2400" dirty="0"/>
              <a:t> m-3 , </a:t>
            </a:r>
            <a:r>
              <a:rPr lang="en-AU" sz="2400" dirty="0" err="1">
                <a:latin typeface="Symbol" panose="05050102010706020507" pitchFamily="18" charset="2"/>
              </a:rPr>
              <a:t>t</a:t>
            </a:r>
            <a:r>
              <a:rPr lang="en-AU" sz="2400" baseline="-25000" dirty="0" err="1"/>
              <a:t>E</a:t>
            </a:r>
            <a:r>
              <a:rPr lang="en-AU" sz="2400" dirty="0"/>
              <a:t> &gt; 130 </a:t>
            </a:r>
            <a:r>
              <a:rPr lang="en-AU" sz="2400" dirty="0">
                <a:latin typeface="Symbol" panose="05050102010706020507" pitchFamily="18" charset="2"/>
              </a:rPr>
              <a:t>m</a:t>
            </a:r>
            <a:r>
              <a:rPr lang="en-AU" sz="2400" dirty="0"/>
              <a:t>s are within the range of achieved compact toroid (CT) conditions, the one technically challenging parameter is B</a:t>
            </a:r>
            <a:r>
              <a:rPr lang="en-AU" sz="2400" baseline="-25000" dirty="0"/>
              <a:t>0</a:t>
            </a:r>
            <a:r>
              <a:rPr lang="en-AU" sz="2400" dirty="0"/>
              <a:t> = 5 T, which is just beyond previous results yet not unreachable…” </a:t>
            </a:r>
          </a:p>
          <a:p>
            <a:pPr algn="r"/>
            <a:r>
              <a:rPr lang="en-AU" dirty="0">
                <a:hlinkClick r:id="rId2"/>
              </a:rPr>
              <a:t>http://www.generalfusion.com/blog/wp-content/uploads/2016/08/Laberge-2013-Acoustically-Driven-Magnetized-Target-Fusion.pdf</a:t>
            </a:r>
            <a:endParaRPr lang="en-AU" dirty="0"/>
          </a:p>
        </p:txBody>
      </p:sp>
      <p:sp>
        <p:nvSpPr>
          <p:cNvPr id="3" name="TextBox 2"/>
          <p:cNvSpPr txBox="1"/>
          <p:nvPr/>
        </p:nvSpPr>
        <p:spPr>
          <a:xfrm>
            <a:off x="3025588" y="0"/>
            <a:ext cx="5970494" cy="646331"/>
          </a:xfrm>
          <a:prstGeom prst="rect">
            <a:avLst/>
          </a:prstGeom>
          <a:noFill/>
        </p:spPr>
        <p:txBody>
          <a:bodyPr wrap="square" rtlCol="0">
            <a:spAutoFit/>
          </a:bodyPr>
          <a:lstStyle/>
          <a:p>
            <a:pPr algn="ctr"/>
            <a:r>
              <a:rPr lang="en-AU" sz="3600" b="1" dirty="0">
                <a:solidFill>
                  <a:srgbClr val="FF0000"/>
                </a:solidFill>
              </a:rPr>
              <a:t>General Fusion</a:t>
            </a:r>
          </a:p>
        </p:txBody>
      </p:sp>
    </p:spTree>
    <p:extLst>
      <p:ext uri="{BB962C8B-B14F-4D97-AF65-F5344CB8AC3E}">
        <p14:creationId xmlns:p14="http://schemas.microsoft.com/office/powerpoint/2010/main" val="3974957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65" y="2967335"/>
            <a:ext cx="11308976" cy="646331"/>
          </a:xfrm>
          <a:prstGeom prst="rect">
            <a:avLst/>
          </a:prstGeom>
        </p:spPr>
        <p:txBody>
          <a:bodyPr wrap="square">
            <a:spAutoFit/>
          </a:bodyPr>
          <a:lstStyle/>
          <a:p>
            <a:pPr algn="r"/>
            <a:r>
              <a:rPr lang="en-AU" dirty="0">
                <a:hlinkClick r:id="rId2"/>
              </a:rPr>
              <a:t>http://www.generalfusion.com/blog/category/in-the-news/this-company-could-power-the-world-for-65-billion-years/</a:t>
            </a:r>
            <a:endParaRPr lang="en-AU" dirty="0"/>
          </a:p>
          <a:p>
            <a:endParaRPr lang="en-AU" dirty="0"/>
          </a:p>
        </p:txBody>
      </p:sp>
      <p:sp>
        <p:nvSpPr>
          <p:cNvPr id="3" name="TextBox 2"/>
          <p:cNvSpPr txBox="1"/>
          <p:nvPr/>
        </p:nvSpPr>
        <p:spPr>
          <a:xfrm>
            <a:off x="235323" y="1102659"/>
            <a:ext cx="11618259" cy="1415772"/>
          </a:xfrm>
          <a:prstGeom prst="rect">
            <a:avLst/>
          </a:prstGeom>
          <a:noFill/>
        </p:spPr>
        <p:txBody>
          <a:bodyPr wrap="square" rtlCol="0">
            <a:spAutoFit/>
          </a:bodyPr>
          <a:lstStyle/>
          <a:p>
            <a:pPr algn="ctr"/>
            <a:r>
              <a:rPr lang="en-AU" sz="3200" b="1" cap="all" dirty="0">
                <a:solidFill>
                  <a:srgbClr val="FF0000"/>
                </a:solidFill>
              </a:rPr>
              <a:t>THIS COMPANY COULD POWER THE WORLD FOR 65 BILLION YEARS</a:t>
            </a:r>
          </a:p>
          <a:p>
            <a:endParaRPr lang="en-AU" sz="3600" b="1" cap="all" dirty="0">
              <a:solidFill>
                <a:srgbClr val="FF0000"/>
              </a:solidFill>
            </a:endParaRPr>
          </a:p>
          <a:p>
            <a:endParaRPr lang="en-AU" dirty="0"/>
          </a:p>
        </p:txBody>
      </p:sp>
      <p:sp>
        <p:nvSpPr>
          <p:cNvPr id="4" name="TextBox 3"/>
          <p:cNvSpPr txBox="1"/>
          <p:nvPr/>
        </p:nvSpPr>
        <p:spPr>
          <a:xfrm>
            <a:off x="389965" y="1990165"/>
            <a:ext cx="11308976" cy="646331"/>
          </a:xfrm>
          <a:prstGeom prst="rect">
            <a:avLst/>
          </a:prstGeom>
          <a:noFill/>
        </p:spPr>
        <p:txBody>
          <a:bodyPr wrap="square" rtlCol="0">
            <a:spAutoFit/>
          </a:bodyPr>
          <a:lstStyle/>
          <a:p>
            <a:pPr algn="just"/>
            <a:r>
              <a:rPr lang="en-AU" dirty="0"/>
              <a:t>CNN Money features General Fusion as a future energy solution.  This segment is part of a CNN Money original series </a:t>
            </a:r>
            <a:r>
              <a:rPr lang="en-AU" i="1" u="sng" dirty="0">
                <a:hlinkClick r:id="rId3"/>
              </a:rPr>
              <a:t>Elon. Evolution</a:t>
            </a:r>
            <a:r>
              <a:rPr lang="en-AU" dirty="0"/>
              <a:t> which explores the challenges facing humanity today as seen by Elon Musk.</a:t>
            </a:r>
          </a:p>
        </p:txBody>
      </p:sp>
    </p:spTree>
    <p:extLst>
      <p:ext uri="{BB962C8B-B14F-4D97-AF65-F5344CB8AC3E}">
        <p14:creationId xmlns:p14="http://schemas.microsoft.com/office/powerpoint/2010/main" val="2082640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ure.com/polopoly_fs/7.18604.1411059960!/image/Plasma.jpg_gen/derivatives/landscape_630/Plas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449" y="645459"/>
            <a:ext cx="8508478" cy="62125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0505" y="0"/>
            <a:ext cx="8162365" cy="646331"/>
          </a:xfrm>
          <a:prstGeom prst="rect">
            <a:avLst/>
          </a:prstGeom>
          <a:noFill/>
        </p:spPr>
        <p:txBody>
          <a:bodyPr wrap="square" rtlCol="0">
            <a:spAutoFit/>
          </a:bodyPr>
          <a:lstStyle/>
          <a:p>
            <a:pPr algn="ctr"/>
            <a:r>
              <a:rPr lang="en-AU" sz="3600" b="1" dirty="0">
                <a:solidFill>
                  <a:srgbClr val="FF0000"/>
                </a:solidFill>
              </a:rPr>
              <a:t>A Trap to Catch the Sun</a:t>
            </a:r>
          </a:p>
        </p:txBody>
      </p:sp>
    </p:spTree>
    <p:extLst>
      <p:ext uri="{BB962C8B-B14F-4D97-AF65-F5344CB8AC3E}">
        <p14:creationId xmlns:p14="http://schemas.microsoft.com/office/powerpoint/2010/main" val="2585115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035" y="2568389"/>
            <a:ext cx="10784542" cy="769441"/>
          </a:xfrm>
          <a:prstGeom prst="rect">
            <a:avLst/>
          </a:prstGeom>
          <a:noFill/>
        </p:spPr>
        <p:txBody>
          <a:bodyPr wrap="square" rtlCol="0">
            <a:spAutoFit/>
          </a:bodyPr>
          <a:lstStyle/>
          <a:p>
            <a:pPr algn="ctr"/>
            <a:r>
              <a:rPr lang="en-AU" sz="4400" b="1" dirty="0">
                <a:solidFill>
                  <a:srgbClr val="FF0000"/>
                </a:solidFill>
              </a:rPr>
              <a:t>Shock waves in Convergent Pipes</a:t>
            </a:r>
          </a:p>
        </p:txBody>
      </p:sp>
    </p:spTree>
    <p:extLst>
      <p:ext uri="{BB962C8B-B14F-4D97-AF65-F5344CB8AC3E}">
        <p14:creationId xmlns:p14="http://schemas.microsoft.com/office/powerpoint/2010/main" val="3472859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149" t="46324" r="20994" b="29412"/>
          <a:stretch/>
        </p:blipFill>
        <p:spPr>
          <a:xfrm>
            <a:off x="844426" y="1351866"/>
            <a:ext cx="11015881" cy="3590363"/>
          </a:xfrm>
          <a:prstGeom prst="rect">
            <a:avLst/>
          </a:prstGeom>
        </p:spPr>
      </p:pic>
      <p:sp>
        <p:nvSpPr>
          <p:cNvPr id="3" name="TextBox 2"/>
          <p:cNvSpPr txBox="1"/>
          <p:nvPr/>
        </p:nvSpPr>
        <p:spPr>
          <a:xfrm>
            <a:off x="995083" y="6091518"/>
            <a:ext cx="10865224" cy="369332"/>
          </a:xfrm>
          <a:prstGeom prst="rect">
            <a:avLst/>
          </a:prstGeom>
          <a:noFill/>
        </p:spPr>
        <p:txBody>
          <a:bodyPr wrap="square" rtlCol="0">
            <a:spAutoFit/>
          </a:bodyPr>
          <a:lstStyle/>
          <a:p>
            <a:r>
              <a:rPr lang="en-AU" dirty="0"/>
              <a:t>29th International Symposium on Shock Waves (ISSW29) 				July 14 to July 19, 2013</a:t>
            </a:r>
          </a:p>
        </p:txBody>
      </p:sp>
      <p:sp>
        <p:nvSpPr>
          <p:cNvPr id="4" name="TextBox 3"/>
          <p:cNvSpPr txBox="1"/>
          <p:nvPr/>
        </p:nvSpPr>
        <p:spPr>
          <a:xfrm>
            <a:off x="8243047" y="4180968"/>
            <a:ext cx="3948953" cy="646331"/>
          </a:xfrm>
          <a:prstGeom prst="rect">
            <a:avLst/>
          </a:prstGeom>
          <a:noFill/>
        </p:spPr>
        <p:txBody>
          <a:bodyPr wrap="square" rtlCol="0">
            <a:spAutoFit/>
          </a:bodyPr>
          <a:lstStyle/>
          <a:p>
            <a:r>
              <a:rPr lang="en-AU" dirty="0"/>
              <a:t>Department of Mechanics </a:t>
            </a:r>
          </a:p>
          <a:p>
            <a:r>
              <a:rPr lang="en-AU" dirty="0"/>
              <a:t>Royal Institute of Technology, Sweden</a:t>
            </a:r>
          </a:p>
        </p:txBody>
      </p:sp>
    </p:spTree>
    <p:extLst>
      <p:ext uri="{BB962C8B-B14F-4D97-AF65-F5344CB8AC3E}">
        <p14:creationId xmlns:p14="http://schemas.microsoft.com/office/powerpoint/2010/main" val="663070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600" t="36397" r="12415" b="11030"/>
          <a:stretch/>
        </p:blipFill>
        <p:spPr>
          <a:xfrm>
            <a:off x="865358" y="820707"/>
            <a:ext cx="10264059" cy="5836023"/>
          </a:xfrm>
          <a:prstGeom prst="rect">
            <a:avLst/>
          </a:prstGeom>
        </p:spPr>
      </p:pic>
      <p:sp>
        <p:nvSpPr>
          <p:cNvPr id="3" name="TextBox 2"/>
          <p:cNvSpPr txBox="1"/>
          <p:nvPr/>
        </p:nvSpPr>
        <p:spPr>
          <a:xfrm>
            <a:off x="779929" y="0"/>
            <a:ext cx="10784542" cy="646331"/>
          </a:xfrm>
          <a:prstGeom prst="rect">
            <a:avLst/>
          </a:prstGeom>
          <a:noFill/>
        </p:spPr>
        <p:txBody>
          <a:bodyPr wrap="square" rtlCol="0">
            <a:spAutoFit/>
          </a:bodyPr>
          <a:lstStyle/>
          <a:p>
            <a:pPr algn="ctr"/>
            <a:r>
              <a:rPr lang="en-AU" sz="3600" b="1" dirty="0">
                <a:solidFill>
                  <a:srgbClr val="FF0000"/>
                </a:solidFill>
              </a:rPr>
              <a:t>Shock waves in Convergent Pipes</a:t>
            </a:r>
          </a:p>
        </p:txBody>
      </p:sp>
      <p:cxnSp>
        <p:nvCxnSpPr>
          <p:cNvPr id="6" name="Straight Connector 5"/>
          <p:cNvCxnSpPr/>
          <p:nvPr/>
        </p:nvCxnSpPr>
        <p:spPr>
          <a:xfrm>
            <a:off x="3348318" y="4262718"/>
            <a:ext cx="72614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51428" y="4558553"/>
            <a:ext cx="9291918" cy="13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51428" y="4894730"/>
            <a:ext cx="92246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58153" y="5217460"/>
            <a:ext cx="9291918" cy="13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51428" y="5573805"/>
            <a:ext cx="70462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572499" y="5580529"/>
            <a:ext cx="20036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58153" y="5916705"/>
            <a:ext cx="9291918" cy="26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58153" y="6293441"/>
            <a:ext cx="9291918" cy="13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58153" y="6670177"/>
            <a:ext cx="76244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23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6737" t="49816" r="12518" b="10478"/>
          <a:stretch/>
        </p:blipFill>
        <p:spPr>
          <a:xfrm>
            <a:off x="455551" y="948017"/>
            <a:ext cx="11218144" cy="4935071"/>
          </a:xfrm>
          <a:prstGeom prst="rect">
            <a:avLst/>
          </a:prstGeom>
        </p:spPr>
      </p:pic>
      <p:sp>
        <p:nvSpPr>
          <p:cNvPr id="6" name="TextBox 5"/>
          <p:cNvSpPr txBox="1"/>
          <p:nvPr/>
        </p:nvSpPr>
        <p:spPr>
          <a:xfrm>
            <a:off x="1062318" y="0"/>
            <a:ext cx="10784542" cy="646331"/>
          </a:xfrm>
          <a:prstGeom prst="rect">
            <a:avLst/>
          </a:prstGeom>
          <a:noFill/>
        </p:spPr>
        <p:txBody>
          <a:bodyPr wrap="square" rtlCol="0">
            <a:spAutoFit/>
          </a:bodyPr>
          <a:lstStyle/>
          <a:p>
            <a:pPr algn="ctr"/>
            <a:r>
              <a:rPr lang="en-AU" sz="3600" b="1" dirty="0">
                <a:solidFill>
                  <a:srgbClr val="FF0000"/>
                </a:solidFill>
              </a:rPr>
              <a:t>Shock waves in Convergent Pipes</a:t>
            </a:r>
          </a:p>
        </p:txBody>
      </p:sp>
      <p:cxnSp>
        <p:nvCxnSpPr>
          <p:cNvPr id="8" name="Straight Connector 7"/>
          <p:cNvCxnSpPr/>
          <p:nvPr/>
        </p:nvCxnSpPr>
        <p:spPr>
          <a:xfrm>
            <a:off x="2918012" y="2017059"/>
            <a:ext cx="82968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12694" y="2433918"/>
            <a:ext cx="9372600" cy="134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62318" y="3507443"/>
            <a:ext cx="10004611" cy="44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59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6013" t="37316" r="13138" b="11397"/>
          <a:stretch/>
        </p:blipFill>
        <p:spPr>
          <a:xfrm>
            <a:off x="779929" y="646331"/>
            <a:ext cx="10670890" cy="6051176"/>
          </a:xfrm>
          <a:prstGeom prst="rect">
            <a:avLst/>
          </a:prstGeom>
        </p:spPr>
      </p:pic>
      <p:sp>
        <p:nvSpPr>
          <p:cNvPr id="3" name="TextBox 2"/>
          <p:cNvSpPr txBox="1"/>
          <p:nvPr/>
        </p:nvSpPr>
        <p:spPr>
          <a:xfrm>
            <a:off x="779929" y="0"/>
            <a:ext cx="10784542" cy="646331"/>
          </a:xfrm>
          <a:prstGeom prst="rect">
            <a:avLst/>
          </a:prstGeom>
          <a:noFill/>
        </p:spPr>
        <p:txBody>
          <a:bodyPr wrap="square" rtlCol="0">
            <a:spAutoFit/>
          </a:bodyPr>
          <a:lstStyle/>
          <a:p>
            <a:pPr algn="ctr"/>
            <a:r>
              <a:rPr lang="en-AU" sz="3600" b="1" dirty="0">
                <a:solidFill>
                  <a:srgbClr val="FF0000"/>
                </a:solidFill>
              </a:rPr>
              <a:t>Shock waves in Convergent Pipes</a:t>
            </a:r>
          </a:p>
        </p:txBody>
      </p:sp>
      <p:cxnSp>
        <p:nvCxnSpPr>
          <p:cNvPr id="5" name="Straight Arrow Connector 4"/>
          <p:cNvCxnSpPr/>
          <p:nvPr/>
        </p:nvCxnSpPr>
        <p:spPr>
          <a:xfrm flipH="1">
            <a:off x="8780930" y="1471991"/>
            <a:ext cx="712694" cy="8274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80930" y="933382"/>
            <a:ext cx="2433918" cy="430887"/>
          </a:xfrm>
          <a:prstGeom prst="rect">
            <a:avLst/>
          </a:prstGeom>
          <a:solidFill>
            <a:schemeClr val="bg1"/>
          </a:solidFill>
        </p:spPr>
        <p:txBody>
          <a:bodyPr wrap="square" rtlCol="0">
            <a:spAutoFit/>
          </a:bodyPr>
          <a:lstStyle/>
          <a:p>
            <a:r>
              <a:rPr lang="en-AU" sz="2200" dirty="0"/>
              <a:t>Curving shock front</a:t>
            </a:r>
          </a:p>
        </p:txBody>
      </p:sp>
      <p:cxnSp>
        <p:nvCxnSpPr>
          <p:cNvPr id="9" name="Straight Connector 8"/>
          <p:cNvCxnSpPr/>
          <p:nvPr/>
        </p:nvCxnSpPr>
        <p:spPr>
          <a:xfrm>
            <a:off x="3065929" y="2454087"/>
            <a:ext cx="0" cy="4101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251651" y="2057400"/>
            <a:ext cx="13447" cy="10963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99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1141281"/>
            <a:ext cx="11742057" cy="3046988"/>
          </a:xfrm>
          <a:prstGeom prst="rect">
            <a:avLst/>
          </a:prstGeom>
        </p:spPr>
        <p:txBody>
          <a:bodyPr wrap="square">
            <a:spAutoFit/>
          </a:bodyPr>
          <a:lstStyle/>
          <a:p>
            <a:pPr algn="just"/>
            <a:r>
              <a:rPr lang="en-AU" sz="3200" dirty="0">
                <a:latin typeface="Arial" panose="020B0604020202020204" pitchFamily="34" charset="0"/>
                <a:cs typeface="Arial" panose="020B0604020202020204" pitchFamily="34" charset="0"/>
              </a:rPr>
              <a:t>The supersonic collapse of the bubble launches an imploding spherical shock wave, the strength and velocity of which varies inversely as the square of the radius. </a:t>
            </a:r>
          </a:p>
          <a:p>
            <a:pPr algn="just"/>
            <a:r>
              <a:rPr lang="en-AU" sz="3200" dirty="0">
                <a:latin typeface="Arial" panose="020B0604020202020204" pitchFamily="34" charset="0"/>
                <a:cs typeface="Arial" panose="020B0604020202020204" pitchFamily="34" charset="0"/>
              </a:rPr>
              <a:t>Thus if it were possible to focus the shock wave to a point (or a line), at zero radius its velocity and intensity would theoretically be infinite. </a:t>
            </a:r>
          </a:p>
        </p:txBody>
      </p:sp>
      <p:sp>
        <p:nvSpPr>
          <p:cNvPr id="3" name="TextBox 2"/>
          <p:cNvSpPr txBox="1"/>
          <p:nvPr/>
        </p:nvSpPr>
        <p:spPr>
          <a:xfrm>
            <a:off x="174171" y="4339771"/>
            <a:ext cx="11742058" cy="2062103"/>
          </a:xfrm>
          <a:prstGeom prst="rect">
            <a:avLst/>
          </a:prstGeom>
          <a:noFill/>
        </p:spPr>
        <p:txBody>
          <a:bodyPr wrap="square" rtlCol="0">
            <a:spAutoFit/>
          </a:bodyPr>
          <a:lstStyle/>
          <a:p>
            <a:pPr algn="just"/>
            <a:r>
              <a:rPr lang="en-AU" sz="3200" dirty="0">
                <a:latin typeface="Arial" panose="020B0604020202020204" pitchFamily="34" charset="0"/>
                <a:cs typeface="Arial" panose="020B0604020202020204" pitchFamily="34" charset="0"/>
              </a:rPr>
              <a:t>Limits on the minimum volume of the focus are imposed because imploding shock waves usually tend to become unstable as initial irregularities in sphericity become more significant at smaller scales.</a:t>
            </a:r>
            <a:endParaRPr lang="en-AU" dirty="0"/>
          </a:p>
        </p:txBody>
      </p:sp>
      <p:sp>
        <p:nvSpPr>
          <p:cNvPr id="4" name="Rectangle 3"/>
          <p:cNvSpPr/>
          <p:nvPr/>
        </p:nvSpPr>
        <p:spPr>
          <a:xfrm>
            <a:off x="2873499" y="0"/>
            <a:ext cx="6343404" cy="646331"/>
          </a:xfrm>
          <a:prstGeom prst="rect">
            <a:avLst/>
          </a:prstGeom>
        </p:spPr>
        <p:txBody>
          <a:bodyPr wrap="none">
            <a:spAutoFit/>
          </a:bodyPr>
          <a:lstStyle/>
          <a:p>
            <a:pPr algn="ctr"/>
            <a:r>
              <a:rPr lang="en-AU" sz="3600" b="1" dirty="0">
                <a:solidFill>
                  <a:srgbClr val="FF0000"/>
                </a:solidFill>
                <a:cs typeface="Arial" panose="020B0604020202020204" pitchFamily="34" charset="0"/>
              </a:rPr>
              <a:t>Sonoluminescence - Mechanism</a:t>
            </a:r>
          </a:p>
        </p:txBody>
      </p:sp>
    </p:spTree>
    <p:custDataLst>
      <p:tags r:id="rId1"/>
    </p:custDataLst>
    <p:extLst>
      <p:ext uri="{BB962C8B-B14F-4D97-AF65-F5344CB8AC3E}">
        <p14:creationId xmlns:p14="http://schemas.microsoft.com/office/powerpoint/2010/main" val="3036777725"/>
      </p:ext>
    </p:extLst>
  </p:cSld>
  <p:clrMapOvr>
    <a:masterClrMapping/>
  </p:clrMapOvr>
  <mc:AlternateContent xmlns:mc="http://schemas.openxmlformats.org/markup-compatibility/2006" xmlns:p14="http://schemas.microsoft.com/office/powerpoint/2010/main">
    <mc:Choice Requires="p14">
      <p:transition spd="slow" p14:dur="2000" advTm="49318"/>
    </mc:Choice>
    <mc:Fallback xmlns="">
      <p:transition spd="slow" advTm="493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6737" t="38366" r="13138" b="16359"/>
          <a:stretch/>
        </p:blipFill>
        <p:spPr>
          <a:xfrm>
            <a:off x="109495" y="538754"/>
            <a:ext cx="11091906" cy="5458634"/>
          </a:xfrm>
          <a:prstGeom prst="rect">
            <a:avLst/>
          </a:prstGeom>
        </p:spPr>
      </p:pic>
      <p:sp>
        <p:nvSpPr>
          <p:cNvPr id="3" name="TextBox 2"/>
          <p:cNvSpPr txBox="1"/>
          <p:nvPr/>
        </p:nvSpPr>
        <p:spPr>
          <a:xfrm>
            <a:off x="779929" y="0"/>
            <a:ext cx="10784542" cy="646331"/>
          </a:xfrm>
          <a:prstGeom prst="rect">
            <a:avLst/>
          </a:prstGeom>
          <a:noFill/>
        </p:spPr>
        <p:txBody>
          <a:bodyPr wrap="square" rtlCol="0">
            <a:spAutoFit/>
          </a:bodyPr>
          <a:lstStyle/>
          <a:p>
            <a:pPr algn="ctr"/>
            <a:r>
              <a:rPr lang="en-AU" sz="3600" b="1" dirty="0">
                <a:solidFill>
                  <a:srgbClr val="FF0000"/>
                </a:solidFill>
              </a:rPr>
              <a:t>Shock waves in Convergent Pipes</a:t>
            </a:r>
          </a:p>
        </p:txBody>
      </p:sp>
      <p:sp>
        <p:nvSpPr>
          <p:cNvPr id="4" name="Rectangle 3"/>
          <p:cNvSpPr/>
          <p:nvPr/>
        </p:nvSpPr>
        <p:spPr>
          <a:xfrm>
            <a:off x="0" y="538754"/>
            <a:ext cx="4763378"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4562873" y="646331"/>
            <a:ext cx="551330" cy="461665"/>
          </a:xfrm>
          <a:prstGeom prst="rect">
            <a:avLst/>
          </a:prstGeom>
          <a:noFill/>
        </p:spPr>
        <p:txBody>
          <a:bodyPr wrap="square" rtlCol="0">
            <a:spAutoFit/>
          </a:bodyPr>
          <a:lstStyle/>
          <a:p>
            <a:r>
              <a:rPr lang="en-AU" sz="2400" dirty="0"/>
              <a:t>…</a:t>
            </a:r>
          </a:p>
        </p:txBody>
      </p:sp>
      <p:pic>
        <p:nvPicPr>
          <p:cNvPr id="6" name="Picture 5"/>
          <p:cNvPicPr>
            <a:picLocks noChangeAspect="1"/>
          </p:cNvPicPr>
          <p:nvPr/>
        </p:nvPicPr>
        <p:blipFill rotWithShape="1">
          <a:blip r:embed="rId3"/>
          <a:srcRect l="36737" t="45331" r="12932" b="48613"/>
          <a:stretch/>
        </p:blipFill>
        <p:spPr>
          <a:xfrm>
            <a:off x="109495" y="6104965"/>
            <a:ext cx="10874188" cy="658906"/>
          </a:xfrm>
          <a:prstGeom prst="rect">
            <a:avLst/>
          </a:prstGeom>
        </p:spPr>
      </p:pic>
      <p:sp>
        <p:nvSpPr>
          <p:cNvPr id="7" name="TextBox 6"/>
          <p:cNvSpPr txBox="1"/>
          <p:nvPr/>
        </p:nvSpPr>
        <p:spPr>
          <a:xfrm>
            <a:off x="6360461" y="2411487"/>
            <a:ext cx="1075763" cy="461665"/>
          </a:xfrm>
          <a:prstGeom prst="rect">
            <a:avLst/>
          </a:prstGeom>
          <a:noFill/>
        </p:spPr>
        <p:txBody>
          <a:bodyPr wrap="square" rtlCol="0">
            <a:spAutoFit/>
          </a:bodyPr>
          <a:lstStyle/>
          <a:p>
            <a:r>
              <a:rPr lang="en-AU" sz="2400" dirty="0"/>
              <a:t>Detail</a:t>
            </a:r>
          </a:p>
        </p:txBody>
      </p:sp>
      <p:cxnSp>
        <p:nvCxnSpPr>
          <p:cNvPr id="9" name="Straight Arrow Connector 8"/>
          <p:cNvCxnSpPr/>
          <p:nvPr/>
        </p:nvCxnSpPr>
        <p:spPr>
          <a:xfrm flipH="1">
            <a:off x="6185650" y="2642320"/>
            <a:ext cx="174811" cy="535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36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6737" t="55370" r="12932" b="18566"/>
          <a:stretch/>
        </p:blipFill>
        <p:spPr>
          <a:xfrm>
            <a:off x="335877" y="873024"/>
            <a:ext cx="11645750" cy="3390565"/>
          </a:xfrm>
          <a:prstGeom prst="rect">
            <a:avLst/>
          </a:prstGeom>
        </p:spPr>
      </p:pic>
      <p:sp>
        <p:nvSpPr>
          <p:cNvPr id="3" name="TextBox 2"/>
          <p:cNvSpPr txBox="1"/>
          <p:nvPr/>
        </p:nvSpPr>
        <p:spPr>
          <a:xfrm>
            <a:off x="779929" y="0"/>
            <a:ext cx="10784542" cy="646331"/>
          </a:xfrm>
          <a:prstGeom prst="rect">
            <a:avLst/>
          </a:prstGeom>
          <a:noFill/>
        </p:spPr>
        <p:txBody>
          <a:bodyPr wrap="square" rtlCol="0">
            <a:spAutoFit/>
          </a:bodyPr>
          <a:lstStyle/>
          <a:p>
            <a:pPr algn="ctr"/>
            <a:r>
              <a:rPr lang="en-AU" sz="3600" b="1" dirty="0">
                <a:solidFill>
                  <a:srgbClr val="FF0000"/>
                </a:solidFill>
              </a:rPr>
              <a:t>Shock waves in Convergent Pipes</a:t>
            </a:r>
          </a:p>
        </p:txBody>
      </p:sp>
      <p:sp>
        <p:nvSpPr>
          <p:cNvPr id="4" name="TextBox 3"/>
          <p:cNvSpPr txBox="1"/>
          <p:nvPr/>
        </p:nvSpPr>
        <p:spPr>
          <a:xfrm>
            <a:off x="564775" y="4263589"/>
            <a:ext cx="11187953" cy="1200329"/>
          </a:xfrm>
          <a:prstGeom prst="rect">
            <a:avLst/>
          </a:prstGeom>
          <a:noFill/>
        </p:spPr>
        <p:txBody>
          <a:bodyPr wrap="square" rtlCol="0">
            <a:spAutoFit/>
          </a:bodyPr>
          <a:lstStyle/>
          <a:p>
            <a:pPr algn="just"/>
            <a:r>
              <a:rPr lang="en-AU" sz="2400" i="1" dirty="0"/>
              <a:t>Maximum temperature recorded in this method was 40,000K. Heat transfer to the metal surface and instabilities within the implosion probably prevented measurement beyond this. </a:t>
            </a:r>
          </a:p>
        </p:txBody>
      </p:sp>
      <p:sp>
        <p:nvSpPr>
          <p:cNvPr id="5" name="TextBox 4"/>
          <p:cNvSpPr txBox="1"/>
          <p:nvPr/>
        </p:nvSpPr>
        <p:spPr>
          <a:xfrm>
            <a:off x="564776" y="5553635"/>
            <a:ext cx="11187952" cy="830997"/>
          </a:xfrm>
          <a:prstGeom prst="rect">
            <a:avLst/>
          </a:prstGeom>
          <a:noFill/>
        </p:spPr>
        <p:txBody>
          <a:bodyPr wrap="square" rtlCol="0">
            <a:spAutoFit/>
          </a:bodyPr>
          <a:lstStyle/>
          <a:p>
            <a:pPr algn="just"/>
            <a:r>
              <a:rPr lang="en-AU" sz="2400" i="1" dirty="0"/>
              <a:t>In this context, it should be noted that this temperature is around twice that achievable in an electric arc furnace and four times that in a furnace using chemical combustion. </a:t>
            </a:r>
          </a:p>
        </p:txBody>
      </p:sp>
    </p:spTree>
    <p:extLst>
      <p:ext uri="{BB962C8B-B14F-4D97-AF65-F5344CB8AC3E}">
        <p14:creationId xmlns:p14="http://schemas.microsoft.com/office/powerpoint/2010/main" val="54504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0575" t="9280" r="31476" b="57264"/>
          <a:stretch/>
        </p:blipFill>
        <p:spPr bwMode="auto">
          <a:xfrm>
            <a:off x="1617784" y="0"/>
            <a:ext cx="8947051"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2203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0575" t="52124" r="31476" b="5448"/>
          <a:stretch/>
        </p:blipFill>
        <p:spPr bwMode="auto">
          <a:xfrm>
            <a:off x="1069144" y="28135"/>
            <a:ext cx="9988061"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125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4 Lay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05" y="646331"/>
            <a:ext cx="10903119" cy="29255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7840" y="0"/>
            <a:ext cx="8510954" cy="646331"/>
          </a:xfrm>
          <a:prstGeom prst="rect">
            <a:avLst/>
          </a:prstGeom>
          <a:noFill/>
        </p:spPr>
        <p:txBody>
          <a:bodyPr wrap="square" rtlCol="0">
            <a:spAutoFit/>
          </a:bodyPr>
          <a:lstStyle/>
          <a:p>
            <a:pPr algn="ctr"/>
            <a:r>
              <a:rPr lang="en-AU" sz="3600" b="1" dirty="0">
                <a:solidFill>
                  <a:srgbClr val="FF0000"/>
                </a:solidFill>
              </a:rPr>
              <a:t>University of Queensland Shock Tube</a:t>
            </a:r>
          </a:p>
        </p:txBody>
      </p:sp>
      <p:sp>
        <p:nvSpPr>
          <p:cNvPr id="3" name="Rectangle 2"/>
          <p:cNvSpPr/>
          <p:nvPr/>
        </p:nvSpPr>
        <p:spPr>
          <a:xfrm>
            <a:off x="1767840" y="3296423"/>
            <a:ext cx="6096000" cy="3416320"/>
          </a:xfrm>
          <a:prstGeom prst="rect">
            <a:avLst/>
          </a:prstGeom>
        </p:spPr>
        <p:txBody>
          <a:bodyPr>
            <a:spAutoFit/>
          </a:bodyPr>
          <a:lstStyle/>
          <a:p>
            <a:r>
              <a:rPr lang="en-AU" dirty="0">
                <a:solidFill>
                  <a:srgbClr val="222222"/>
                </a:solidFill>
                <a:latin typeface="Helvetica" panose="020B0604020202020204" pitchFamily="34" charset="0"/>
              </a:rPr>
              <a:t>Specifications</a:t>
            </a:r>
          </a:p>
          <a:p>
            <a:pPr>
              <a:buFont typeface="Arial" panose="020B0604020202020204" pitchFamily="34" charset="0"/>
              <a:buChar char="•"/>
            </a:pPr>
            <a:r>
              <a:rPr lang="en-AU" dirty="0">
                <a:solidFill>
                  <a:srgbClr val="333333"/>
                </a:solidFill>
                <a:latin typeface="verdana" panose="020B0604030504040204" pitchFamily="34" charset="0"/>
              </a:rPr>
              <a:t>Compression tube: 229 mm ID x 26 m long</a:t>
            </a:r>
          </a:p>
          <a:p>
            <a:pPr>
              <a:buFont typeface="Arial" panose="020B0604020202020204" pitchFamily="34" charset="0"/>
              <a:buChar char="•"/>
            </a:pPr>
            <a:r>
              <a:rPr lang="en-AU" dirty="0">
                <a:solidFill>
                  <a:srgbClr val="333333"/>
                </a:solidFill>
                <a:latin typeface="verdana" panose="020B0604030504040204" pitchFamily="34" charset="0"/>
              </a:rPr>
              <a:t>Piston mass: 92 kg</a:t>
            </a:r>
          </a:p>
          <a:p>
            <a:pPr>
              <a:buFont typeface="Arial" panose="020B0604020202020204" pitchFamily="34" charset="0"/>
              <a:buChar char="•"/>
            </a:pPr>
            <a:r>
              <a:rPr lang="en-AU" dirty="0">
                <a:solidFill>
                  <a:srgbClr val="333333"/>
                </a:solidFill>
                <a:latin typeface="verdana" panose="020B0604030504040204" pitchFamily="34" charset="0"/>
              </a:rPr>
              <a:t>Shock tube: 76 mm ID x 10 m long</a:t>
            </a:r>
          </a:p>
          <a:p>
            <a:pPr>
              <a:buFont typeface="Arial" panose="020B0604020202020204" pitchFamily="34" charset="0"/>
              <a:buChar char="•"/>
            </a:pPr>
            <a:r>
              <a:rPr lang="en-AU" dirty="0">
                <a:solidFill>
                  <a:srgbClr val="333333"/>
                </a:solidFill>
                <a:latin typeface="verdana" panose="020B0604030504040204" pitchFamily="34" charset="0"/>
              </a:rPr>
              <a:t>Contoured Nozzles:</a:t>
            </a:r>
          </a:p>
          <a:p>
            <a:pPr marL="742950" lvl="1" indent="-285750">
              <a:buFont typeface="Arial" panose="020B0604020202020204" pitchFamily="34" charset="0"/>
              <a:buChar char="•"/>
            </a:pPr>
            <a:r>
              <a:rPr lang="en-AU" dirty="0">
                <a:solidFill>
                  <a:srgbClr val="333333"/>
                </a:solidFill>
                <a:latin typeface="verdana" panose="020B0604030504040204" pitchFamily="34" charset="0"/>
              </a:rPr>
              <a:t>Mach 4</a:t>
            </a:r>
          </a:p>
          <a:p>
            <a:pPr marL="742950" lvl="1" indent="-285750">
              <a:buFont typeface="Arial" panose="020B0604020202020204" pitchFamily="34" charset="0"/>
              <a:buChar char="•"/>
            </a:pPr>
            <a:r>
              <a:rPr lang="en-AU" dirty="0">
                <a:solidFill>
                  <a:srgbClr val="333333"/>
                </a:solidFill>
                <a:latin typeface="verdana" panose="020B0604030504040204" pitchFamily="34" charset="0"/>
              </a:rPr>
              <a:t>Mach 6</a:t>
            </a:r>
          </a:p>
          <a:p>
            <a:pPr marL="742950" lvl="1" indent="-285750">
              <a:buFont typeface="Arial" panose="020B0604020202020204" pitchFamily="34" charset="0"/>
              <a:buChar char="•"/>
            </a:pPr>
            <a:r>
              <a:rPr lang="en-AU" dirty="0">
                <a:solidFill>
                  <a:srgbClr val="333333"/>
                </a:solidFill>
                <a:latin typeface="verdana" panose="020B0604030504040204" pitchFamily="34" charset="0"/>
              </a:rPr>
              <a:t>Mach 7</a:t>
            </a:r>
          </a:p>
          <a:p>
            <a:pPr marL="742950" lvl="1" indent="-285750">
              <a:buFont typeface="Arial" panose="020B0604020202020204" pitchFamily="34" charset="0"/>
              <a:buChar char="•"/>
            </a:pPr>
            <a:r>
              <a:rPr lang="en-AU" dirty="0">
                <a:solidFill>
                  <a:srgbClr val="333333"/>
                </a:solidFill>
                <a:latin typeface="verdana" panose="020B0604030504040204" pitchFamily="34" charset="0"/>
              </a:rPr>
              <a:t>Mach 8</a:t>
            </a:r>
          </a:p>
          <a:p>
            <a:pPr marL="742950" lvl="1" indent="-285750">
              <a:buFont typeface="Arial" panose="020B0604020202020204" pitchFamily="34" charset="0"/>
              <a:buChar char="•"/>
            </a:pPr>
            <a:r>
              <a:rPr lang="en-AU" dirty="0">
                <a:solidFill>
                  <a:srgbClr val="333333"/>
                </a:solidFill>
                <a:latin typeface="verdana" panose="020B0604030504040204" pitchFamily="34" charset="0"/>
              </a:rPr>
              <a:t>Mach 10</a:t>
            </a:r>
          </a:p>
          <a:p>
            <a:pPr>
              <a:buFont typeface="Arial" panose="020B0604020202020204" pitchFamily="34" charset="0"/>
              <a:buChar char="•"/>
            </a:pPr>
            <a:r>
              <a:rPr lang="en-AU" dirty="0">
                <a:solidFill>
                  <a:srgbClr val="333333"/>
                </a:solidFill>
                <a:latin typeface="verdana" panose="020B0604030504040204" pitchFamily="34" charset="0"/>
              </a:rPr>
              <a:t>Nozzle supply enthalpy range: 2.5 - 15 MJ/kg</a:t>
            </a:r>
          </a:p>
          <a:p>
            <a:pPr>
              <a:buFont typeface="Arial" panose="020B0604020202020204" pitchFamily="34" charset="0"/>
              <a:buChar char="•"/>
            </a:pPr>
            <a:r>
              <a:rPr lang="en-AU" dirty="0">
                <a:solidFill>
                  <a:srgbClr val="333333"/>
                </a:solidFill>
                <a:latin typeface="verdana" panose="020B0604030504040204" pitchFamily="34" charset="0"/>
              </a:rPr>
              <a:t>Nozzle supply pressure range: 10 - 90 MPa</a:t>
            </a:r>
            <a:endParaRPr lang="en-AU" b="0" i="0" dirty="0">
              <a:solidFill>
                <a:srgbClr val="333333"/>
              </a:solidFill>
              <a:effectLst/>
              <a:latin typeface="verdana" panose="020B0604030504040204" pitchFamily="34" charset="0"/>
            </a:endParaRPr>
          </a:p>
        </p:txBody>
      </p:sp>
    </p:spTree>
    <p:extLst>
      <p:ext uri="{BB962C8B-B14F-4D97-AF65-F5344CB8AC3E}">
        <p14:creationId xmlns:p14="http://schemas.microsoft.com/office/powerpoint/2010/main" val="721599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377" y="921035"/>
            <a:ext cx="11313458" cy="3416320"/>
          </a:xfrm>
          <a:prstGeom prst="rect">
            <a:avLst/>
          </a:prstGeom>
        </p:spPr>
        <p:txBody>
          <a:bodyPr wrap="square">
            <a:spAutoFit/>
          </a:bodyPr>
          <a:lstStyle/>
          <a:p>
            <a:r>
              <a:rPr lang="en-AU" sz="3600" i="1" dirty="0">
                <a:solidFill>
                  <a:srgbClr val="000000"/>
                </a:solidFill>
              </a:rPr>
              <a:t>The energy liberated by the fusion of 1 Kg of Deuterium with 1.5 Kg of Tritium is therefore 2.82 X 10</a:t>
            </a:r>
            <a:r>
              <a:rPr lang="en-AU" sz="3600" i="1" baseline="30000" dirty="0">
                <a:solidFill>
                  <a:srgbClr val="000000"/>
                </a:solidFill>
              </a:rPr>
              <a:t>-12</a:t>
            </a:r>
            <a:r>
              <a:rPr lang="en-AU" sz="3600" i="1" dirty="0">
                <a:solidFill>
                  <a:srgbClr val="000000"/>
                </a:solidFill>
              </a:rPr>
              <a:t> X 2.99 X 10</a:t>
            </a:r>
            <a:r>
              <a:rPr lang="en-AU" sz="3600" i="1" baseline="30000" dirty="0">
                <a:solidFill>
                  <a:srgbClr val="000000"/>
                </a:solidFill>
              </a:rPr>
              <a:t>26</a:t>
            </a:r>
            <a:r>
              <a:rPr lang="en-AU" sz="3600" i="1" dirty="0">
                <a:solidFill>
                  <a:srgbClr val="000000"/>
                </a:solidFill>
              </a:rPr>
              <a:t> = 8.43 X 10</a:t>
            </a:r>
            <a:r>
              <a:rPr lang="en-AU" sz="3600" i="1" baseline="30000" dirty="0">
                <a:solidFill>
                  <a:srgbClr val="000000"/>
                </a:solidFill>
              </a:rPr>
              <a:t>14</a:t>
            </a:r>
            <a:r>
              <a:rPr lang="en-AU" sz="3600" i="1" dirty="0">
                <a:solidFill>
                  <a:srgbClr val="000000"/>
                </a:solidFill>
              </a:rPr>
              <a:t> Joules = (8.43 X 10</a:t>
            </a:r>
            <a:r>
              <a:rPr lang="en-AU" sz="3600" i="1" baseline="30000" dirty="0">
                <a:solidFill>
                  <a:srgbClr val="000000"/>
                </a:solidFill>
              </a:rPr>
              <a:t>14</a:t>
            </a:r>
            <a:r>
              <a:rPr lang="en-AU" sz="3600" i="1" dirty="0">
                <a:solidFill>
                  <a:srgbClr val="000000"/>
                </a:solidFill>
              </a:rPr>
              <a:t>) / (3.6 X 10</a:t>
            </a:r>
            <a:r>
              <a:rPr lang="en-AU" sz="3600" i="1" baseline="30000" dirty="0">
                <a:solidFill>
                  <a:srgbClr val="000000"/>
                </a:solidFill>
              </a:rPr>
              <a:t>12</a:t>
            </a:r>
            <a:r>
              <a:rPr lang="en-AU" sz="3600" i="1" dirty="0">
                <a:solidFill>
                  <a:srgbClr val="000000"/>
                </a:solidFill>
              </a:rPr>
              <a:t>) </a:t>
            </a:r>
            <a:r>
              <a:rPr lang="en-AU" sz="3600" i="1" dirty="0" err="1">
                <a:solidFill>
                  <a:srgbClr val="000000"/>
                </a:solidFill>
              </a:rPr>
              <a:t>GWHours</a:t>
            </a:r>
            <a:r>
              <a:rPr lang="en-AU" sz="3600" i="1" dirty="0">
                <a:solidFill>
                  <a:srgbClr val="000000"/>
                </a:solidFill>
              </a:rPr>
              <a:t> = 234 </a:t>
            </a:r>
            <a:r>
              <a:rPr lang="en-AU" sz="3600" i="1" dirty="0" err="1">
                <a:solidFill>
                  <a:srgbClr val="000000"/>
                </a:solidFill>
              </a:rPr>
              <a:t>GWHours</a:t>
            </a:r>
            <a:r>
              <a:rPr lang="en-AU" sz="3600" i="1" dirty="0">
                <a:solidFill>
                  <a:srgbClr val="000000"/>
                </a:solidFill>
              </a:rPr>
              <a:t>.</a:t>
            </a:r>
          </a:p>
          <a:p>
            <a:pPr algn="r"/>
            <a:r>
              <a:rPr lang="en-AU" sz="3600" i="1" dirty="0">
                <a:hlinkClick r:id="rId2"/>
              </a:rPr>
              <a:t>http://www.mpoweruk.com/nuclear_theory.htm</a:t>
            </a:r>
            <a:endParaRPr lang="en-AU" sz="3600" i="1" dirty="0"/>
          </a:p>
          <a:p>
            <a:pPr algn="r"/>
            <a:endParaRPr lang="en-AU" sz="3600" i="1" dirty="0"/>
          </a:p>
        </p:txBody>
      </p:sp>
      <p:sp>
        <p:nvSpPr>
          <p:cNvPr id="3" name="TextBox 2"/>
          <p:cNvSpPr txBox="1"/>
          <p:nvPr/>
        </p:nvSpPr>
        <p:spPr>
          <a:xfrm>
            <a:off x="1266265" y="0"/>
            <a:ext cx="9605682" cy="646331"/>
          </a:xfrm>
          <a:prstGeom prst="rect">
            <a:avLst/>
          </a:prstGeom>
          <a:noFill/>
        </p:spPr>
        <p:txBody>
          <a:bodyPr wrap="square" rtlCol="0">
            <a:spAutoFit/>
          </a:bodyPr>
          <a:lstStyle/>
          <a:p>
            <a:pPr algn="ctr"/>
            <a:r>
              <a:rPr lang="en-AU" sz="3600" b="1" dirty="0">
                <a:solidFill>
                  <a:srgbClr val="FF0000"/>
                </a:solidFill>
              </a:rPr>
              <a:t>Energy output of Tritium-Deuterium Reaction</a:t>
            </a:r>
          </a:p>
        </p:txBody>
      </p:sp>
      <p:sp>
        <p:nvSpPr>
          <p:cNvPr id="4" name="TextBox 3"/>
          <p:cNvSpPr txBox="1"/>
          <p:nvPr/>
        </p:nvSpPr>
        <p:spPr>
          <a:xfrm>
            <a:off x="300038" y="4686300"/>
            <a:ext cx="11425797" cy="1200329"/>
          </a:xfrm>
          <a:prstGeom prst="rect">
            <a:avLst/>
          </a:prstGeom>
          <a:noFill/>
        </p:spPr>
        <p:txBody>
          <a:bodyPr wrap="square" rtlCol="0">
            <a:spAutoFit/>
          </a:bodyPr>
          <a:lstStyle/>
          <a:p>
            <a:r>
              <a:rPr lang="en-AU" sz="3600" i="1" dirty="0"/>
              <a:t>The cost of a litre of heavy water is currently about $600</a:t>
            </a:r>
            <a:r>
              <a:rPr lang="en-AU" i="1" dirty="0"/>
              <a:t>. </a:t>
            </a:r>
            <a:r>
              <a:rPr lang="en-AU" sz="3600" i="1" dirty="0"/>
              <a:t>Electrolysis of this would yield about 200 gm of deuterium.</a:t>
            </a:r>
          </a:p>
        </p:txBody>
      </p:sp>
    </p:spTree>
    <p:extLst>
      <p:ext uri="{BB962C8B-B14F-4D97-AF65-F5344CB8AC3E}">
        <p14:creationId xmlns:p14="http://schemas.microsoft.com/office/powerpoint/2010/main" val="1166617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0847" y="2581835"/>
            <a:ext cx="8337176" cy="769441"/>
          </a:xfrm>
          <a:prstGeom prst="rect">
            <a:avLst/>
          </a:prstGeom>
          <a:noFill/>
        </p:spPr>
        <p:txBody>
          <a:bodyPr wrap="square" rtlCol="0">
            <a:spAutoFit/>
          </a:bodyPr>
          <a:lstStyle/>
          <a:p>
            <a:pPr algn="ctr"/>
            <a:r>
              <a:rPr lang="en-AU" sz="4400" b="1" dirty="0">
                <a:solidFill>
                  <a:srgbClr val="FF0000"/>
                </a:solidFill>
              </a:rPr>
              <a:t>Sonofusion</a:t>
            </a:r>
          </a:p>
        </p:txBody>
      </p:sp>
    </p:spTree>
    <p:extLst>
      <p:ext uri="{BB962C8B-B14F-4D97-AF65-F5344CB8AC3E}">
        <p14:creationId xmlns:p14="http://schemas.microsoft.com/office/powerpoint/2010/main" val="6860095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2660" y="0"/>
            <a:ext cx="9958741" cy="6871922"/>
          </a:xfrm>
          <a:prstGeom prst="rect">
            <a:avLst/>
          </a:prstGeom>
        </p:spPr>
      </p:pic>
    </p:spTree>
    <p:extLst>
      <p:ext uri="{BB962C8B-B14F-4D97-AF65-F5344CB8AC3E}">
        <p14:creationId xmlns:p14="http://schemas.microsoft.com/office/powerpoint/2010/main" val="22608527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35294"/>
          <a:stretch/>
        </p:blipFill>
        <p:spPr>
          <a:xfrm>
            <a:off x="304925" y="860612"/>
            <a:ext cx="11695595" cy="3106270"/>
          </a:xfrm>
          <a:prstGeom prst="rect">
            <a:avLst/>
          </a:prstGeom>
        </p:spPr>
      </p:pic>
      <p:pic>
        <p:nvPicPr>
          <p:cNvPr id="3" name="Picture 2"/>
          <p:cNvPicPr>
            <a:picLocks noChangeAspect="1"/>
          </p:cNvPicPr>
          <p:nvPr/>
        </p:nvPicPr>
        <p:blipFill rotWithShape="1">
          <a:blip r:embed="rId2"/>
          <a:srcRect l="460" t="66573" r="-460" b="-1960"/>
          <a:stretch/>
        </p:blipFill>
        <p:spPr>
          <a:xfrm>
            <a:off x="304925" y="4114800"/>
            <a:ext cx="11695595" cy="1698812"/>
          </a:xfrm>
          <a:prstGeom prst="rect">
            <a:avLst/>
          </a:prstGeom>
        </p:spPr>
      </p:pic>
      <p:sp>
        <p:nvSpPr>
          <p:cNvPr id="4" name="Rectangle 3"/>
          <p:cNvSpPr/>
          <p:nvPr/>
        </p:nvSpPr>
        <p:spPr>
          <a:xfrm>
            <a:off x="3464857" y="5813612"/>
            <a:ext cx="8193743" cy="369332"/>
          </a:xfrm>
          <a:prstGeom prst="rect">
            <a:avLst/>
          </a:prstGeom>
        </p:spPr>
        <p:txBody>
          <a:bodyPr wrap="square">
            <a:spAutoFit/>
          </a:bodyPr>
          <a:lstStyle/>
          <a:p>
            <a:r>
              <a:rPr lang="en-AU" dirty="0">
                <a:hlinkClick r:id="rId3"/>
              </a:rPr>
              <a:t>http://homepages.rpi.edu/~laheyr/Sonofusion%20Paper-pdf_Lahey_NURETH-11.pdf</a:t>
            </a:r>
            <a:endParaRPr lang="en-AU" dirty="0"/>
          </a:p>
        </p:txBody>
      </p:sp>
    </p:spTree>
    <p:extLst>
      <p:ext uri="{BB962C8B-B14F-4D97-AF65-F5344CB8AC3E}">
        <p14:creationId xmlns:p14="http://schemas.microsoft.com/office/powerpoint/2010/main" val="180398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6683" y="2487706"/>
            <a:ext cx="7678271" cy="769441"/>
          </a:xfrm>
          <a:prstGeom prst="rect">
            <a:avLst/>
          </a:prstGeom>
          <a:noFill/>
        </p:spPr>
        <p:txBody>
          <a:bodyPr wrap="square" rtlCol="0">
            <a:spAutoFit/>
          </a:bodyPr>
          <a:lstStyle/>
          <a:p>
            <a:pPr algn="ctr"/>
            <a:r>
              <a:rPr lang="en-AU" sz="4400" b="1" dirty="0">
                <a:solidFill>
                  <a:srgbClr val="FF0000"/>
                </a:solidFill>
              </a:rPr>
              <a:t>H.G.Wells</a:t>
            </a:r>
          </a:p>
        </p:txBody>
      </p:sp>
      <p:sp>
        <p:nvSpPr>
          <p:cNvPr id="3" name="Rectangle 2"/>
          <p:cNvSpPr/>
          <p:nvPr/>
        </p:nvSpPr>
        <p:spPr>
          <a:xfrm>
            <a:off x="3826096" y="3351911"/>
            <a:ext cx="4759444" cy="769441"/>
          </a:xfrm>
          <a:prstGeom prst="rect">
            <a:avLst/>
          </a:prstGeom>
        </p:spPr>
        <p:txBody>
          <a:bodyPr wrap="none">
            <a:spAutoFit/>
          </a:bodyPr>
          <a:lstStyle/>
          <a:p>
            <a:r>
              <a:rPr lang="en-AU" sz="4400" b="1" dirty="0">
                <a:solidFill>
                  <a:srgbClr val="FF0000"/>
                </a:solidFill>
              </a:rPr>
              <a:t>The World Set Free </a:t>
            </a:r>
            <a:endParaRPr lang="en-AU" sz="4400" dirty="0">
              <a:solidFill>
                <a:srgbClr val="FF0000"/>
              </a:solidFill>
            </a:endParaRPr>
          </a:p>
        </p:txBody>
      </p:sp>
    </p:spTree>
    <p:extLst>
      <p:ext uri="{BB962C8B-B14F-4D97-AF65-F5344CB8AC3E}">
        <p14:creationId xmlns:p14="http://schemas.microsoft.com/office/powerpoint/2010/main" val="256755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onoluminescence"/>
          <p:cNvSpPr>
            <a:spLocks noChangeAspect="1" noChangeArrowheads="1"/>
          </p:cNvSpPr>
          <p:nvPr/>
        </p:nvSpPr>
        <p:spPr bwMode="auto">
          <a:xfrm>
            <a:off x="720351" y="1052325"/>
            <a:ext cx="2161515" cy="21615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030" name="Picture 6" descr="http://66.media.tumblr.com/1f3108b2d249c9c7d5e2e9b18ad68119/tumblr_mn7hd4IVkw1rnq3cto2_r2_128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412" y="820225"/>
            <a:ext cx="9690764" cy="6037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69780" y="0"/>
            <a:ext cx="8202706" cy="646331"/>
          </a:xfrm>
          <a:prstGeom prst="rect">
            <a:avLst/>
          </a:prstGeom>
          <a:noFill/>
        </p:spPr>
        <p:txBody>
          <a:bodyPr wrap="square" rtlCol="0">
            <a:spAutoFit/>
          </a:bodyPr>
          <a:lstStyle/>
          <a:p>
            <a:pPr algn="ctr"/>
            <a:r>
              <a:rPr lang="en-AU" sz="3600" b="1" dirty="0">
                <a:solidFill>
                  <a:srgbClr val="FF0000"/>
                </a:solidFill>
              </a:rPr>
              <a:t>Sonoluminescence</a:t>
            </a:r>
          </a:p>
        </p:txBody>
      </p:sp>
    </p:spTree>
    <p:extLst>
      <p:ext uri="{BB962C8B-B14F-4D97-AF65-F5344CB8AC3E}">
        <p14:creationId xmlns:p14="http://schemas.microsoft.com/office/powerpoint/2010/main" val="1251416538"/>
      </p:ext>
    </p:extLst>
  </p:cSld>
  <p:clrMapOvr>
    <a:masterClrMapping/>
  </p:clrMapOvr>
  <mc:AlternateContent xmlns:mc="http://schemas.openxmlformats.org/markup-compatibility/2006" xmlns:p14="http://schemas.microsoft.com/office/powerpoint/2010/main">
    <mc:Choice Requires="p14">
      <p:transition spd="slow" p14:dur="2000" advTm="32122"/>
    </mc:Choice>
    <mc:Fallback xmlns="">
      <p:transition spd="slow" advTm="32122"/>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070" y="1754156"/>
            <a:ext cx="11524129" cy="2703689"/>
          </a:xfrm>
          <a:prstGeom prst="rect">
            <a:avLst/>
          </a:prstGeom>
        </p:spPr>
        <p:txBody>
          <a:bodyPr wrap="square">
            <a:spAutoFit/>
          </a:bodyPr>
          <a:lstStyle/>
          <a:p>
            <a:pPr algn="just">
              <a:lnSpc>
                <a:spcPct val="107000"/>
              </a:lnSpc>
              <a:spcAft>
                <a:spcPts val="800"/>
              </a:spcAft>
            </a:pPr>
            <a:r>
              <a:rPr lang="en-AU" sz="3200" i="1" dirty="0">
                <a:effectLst/>
                <a:ea typeface="Calibri" panose="020F0502020204030204" pitchFamily="34" charset="0"/>
                <a:cs typeface="Times New Roman" panose="02020603050405020304" pitchFamily="18" charset="0"/>
              </a:rPr>
              <a:t>…"It has begun," he writes in the diary in which these things are recorded. "It is not for me to reach out to consequences I cannot foresee. I am a part, not a whole; I am a little instrument in the armoury of Change. If I were to burn all these papers, before a score of years had passed some other man would be doing this."</a:t>
            </a:r>
            <a:r>
              <a:rPr lang="en-AU" sz="3200" i="1" dirty="0">
                <a:solidFill>
                  <a:srgbClr val="222222"/>
                </a:solidFill>
                <a:effectLst/>
                <a:ea typeface="Calibri" panose="020F0502020204030204" pitchFamily="34" charset="0"/>
                <a:cs typeface="Times New Roman" panose="02020603050405020304" pitchFamily="18" charset="0"/>
              </a:rPr>
              <a:t> </a:t>
            </a:r>
            <a:endParaRPr lang="en-AU" sz="3200" dirty="0">
              <a:effectLst/>
              <a:ea typeface="Calibri" panose="020F0502020204030204" pitchFamily="34" charset="0"/>
              <a:cs typeface="Times New Roman" panose="02020603050405020304" pitchFamily="18" charset="0"/>
            </a:endParaRPr>
          </a:p>
        </p:txBody>
      </p:sp>
      <p:sp>
        <p:nvSpPr>
          <p:cNvPr id="3" name="TextBox 2"/>
          <p:cNvSpPr txBox="1"/>
          <p:nvPr/>
        </p:nvSpPr>
        <p:spPr>
          <a:xfrm>
            <a:off x="5567082" y="5109882"/>
            <a:ext cx="6293224" cy="584775"/>
          </a:xfrm>
          <a:prstGeom prst="rect">
            <a:avLst/>
          </a:prstGeom>
          <a:noFill/>
        </p:spPr>
        <p:txBody>
          <a:bodyPr wrap="square" rtlCol="0">
            <a:spAutoFit/>
          </a:bodyPr>
          <a:lstStyle/>
          <a:p>
            <a:pPr algn="r"/>
            <a:r>
              <a:rPr lang="en-AU" sz="3200" b="1" i="1" dirty="0"/>
              <a:t>The World Set Free          </a:t>
            </a:r>
            <a:r>
              <a:rPr lang="en-AU" sz="3200" i="1" dirty="0"/>
              <a:t>H.G.Wells</a:t>
            </a:r>
          </a:p>
        </p:txBody>
      </p:sp>
    </p:spTree>
    <p:extLst>
      <p:ext uri="{BB962C8B-B14F-4D97-AF65-F5344CB8AC3E}">
        <p14:creationId xmlns:p14="http://schemas.microsoft.com/office/powerpoint/2010/main" val="32764541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177" y="622063"/>
            <a:ext cx="11524130" cy="5586145"/>
          </a:xfrm>
          <a:prstGeom prst="rect">
            <a:avLst/>
          </a:prstGeom>
        </p:spPr>
        <p:txBody>
          <a:bodyPr wrap="square">
            <a:spAutoFit/>
          </a:bodyPr>
          <a:lstStyle/>
          <a:p>
            <a:pPr marL="228600" marR="0" indent="-171450" algn="just">
              <a:lnSpc>
                <a:spcPct val="107000"/>
              </a:lnSpc>
              <a:spcBef>
                <a:spcPts val="0"/>
              </a:spcBef>
              <a:spcAft>
                <a:spcPts val="0"/>
              </a:spcAft>
              <a:tabLst>
                <a:tab pos="228600" algn="l"/>
              </a:tabLst>
            </a:pPr>
            <a:r>
              <a:rPr lang="en-AU" sz="2000" i="1" dirty="0">
                <a:latin typeface="Calibri" panose="020F0502020204030204" pitchFamily="34" charset="0"/>
                <a:ea typeface="Times New Roman" panose="02020603050405020304" pitchFamily="18" charset="0"/>
                <a:cs typeface="Times New Roman" panose="02020603050405020304" pitchFamily="18" charset="0"/>
              </a:rPr>
              <a:t>“…The catastrophe of the atomic bombs which shook men out of cities and businesses and economic relations, shook them also out of their old established habits of thought, and out of the lightly held beliefs and prejudices that came down to them from the past.” </a:t>
            </a:r>
          </a:p>
          <a:p>
            <a:pPr marL="228600" marR="0" indent="-171450" algn="just">
              <a:lnSpc>
                <a:spcPct val="107000"/>
              </a:lnSpc>
              <a:spcBef>
                <a:spcPts val="0"/>
              </a:spcBef>
              <a:spcAft>
                <a:spcPts val="0"/>
              </a:spcAft>
              <a:tabLst>
                <a:tab pos="228600" algn="l"/>
              </a:tabLst>
            </a:pPr>
            <a:endParaRPr lang="en-AU" sz="2000" dirty="0">
              <a:latin typeface="Calibri" panose="020F0502020204030204" pitchFamily="34" charset="0"/>
              <a:ea typeface="Times New Roman" panose="02020603050405020304" pitchFamily="18" charset="0"/>
              <a:cs typeface="Times New Roman" panose="02020603050405020304" pitchFamily="18" charset="0"/>
            </a:endParaRPr>
          </a:p>
          <a:p>
            <a:pPr marL="228600" marR="0" indent="-171450" algn="just">
              <a:lnSpc>
                <a:spcPct val="107000"/>
              </a:lnSpc>
              <a:spcBef>
                <a:spcPts val="0"/>
              </a:spcBef>
              <a:spcAft>
                <a:spcPts val="0"/>
              </a:spcAft>
              <a:tabLst>
                <a:tab pos="228600" algn="l"/>
              </a:tabLst>
            </a:pPr>
            <a:r>
              <a:rPr lang="en-AU" sz="2000" i="1" dirty="0">
                <a:latin typeface="Calibri" panose="020F0502020204030204" pitchFamily="34" charset="0"/>
                <a:ea typeface="Times New Roman" panose="02020603050405020304" pitchFamily="18" charset="0"/>
                <a:cs typeface="Times New Roman" panose="02020603050405020304" pitchFamily="18" charset="0"/>
              </a:rPr>
              <a:t>	“The moral shock of the atomic bombs had been a profound one, and for a while the cunning side of the human animal was overpowered. Men thought twice before they sought mean advantages in the face of the unusual eagerness to realize new aspirations, and when at last the weeds revived again and "claims" began to sprout, they sprouted upon the stony soil of law-courts reformed, of laws that pointed to the future instead of the past, and under the blazing sunshine of a transforming world.”</a:t>
            </a:r>
          </a:p>
          <a:p>
            <a:pPr marL="228600" marR="0" indent="-171450" algn="just">
              <a:lnSpc>
                <a:spcPct val="107000"/>
              </a:lnSpc>
              <a:spcBef>
                <a:spcPts val="0"/>
              </a:spcBef>
              <a:spcAft>
                <a:spcPts val="0"/>
              </a:spcAft>
              <a:tabLst>
                <a:tab pos="228600" algn="l"/>
              </a:tabLst>
            </a:pPr>
            <a:endParaRPr lang="en-AU" sz="2000" i="1" dirty="0">
              <a:latin typeface="Calibri" panose="020F0502020204030204" pitchFamily="34" charset="0"/>
              <a:ea typeface="Times New Roman" panose="02020603050405020304" pitchFamily="18" charset="0"/>
              <a:cs typeface="Times New Roman" panose="02020603050405020304" pitchFamily="18" charset="0"/>
            </a:endParaRPr>
          </a:p>
          <a:p>
            <a:pPr marL="228600" marR="0" indent="-171450" algn="just">
              <a:lnSpc>
                <a:spcPct val="107000"/>
              </a:lnSpc>
              <a:spcBef>
                <a:spcPts val="0"/>
              </a:spcBef>
              <a:spcAft>
                <a:spcPts val="0"/>
              </a:spcAft>
              <a:tabLst>
                <a:tab pos="228600" algn="l"/>
              </a:tabLst>
            </a:pPr>
            <a:r>
              <a:rPr lang="en-AU" sz="2000" i="1" dirty="0">
                <a:latin typeface="Calibri" panose="020F0502020204030204" pitchFamily="34" charset="0"/>
                <a:ea typeface="Times New Roman" panose="02020603050405020304" pitchFamily="18" charset="0"/>
                <a:cs typeface="Times New Roman" panose="02020603050405020304" pitchFamily="18" charset="0"/>
              </a:rPr>
              <a:t>	“A new literature, a new interpretation of history, is springing into existence; a new teaching is already in the schools, a new faith in the hearts of the young. I see the crystal cup of human knowledge perpetually brimming. I see the fires of human thought rise from ten thousand altars of research, and flare out into the wilderness of space. I see the time when men will no longer be content with this little conquered planet…”</a:t>
            </a:r>
          </a:p>
          <a:p>
            <a:pPr marL="228600" marR="0" indent="-171450" algn="just">
              <a:lnSpc>
                <a:spcPct val="107000"/>
              </a:lnSpc>
              <a:spcBef>
                <a:spcPts val="0"/>
              </a:spcBef>
              <a:spcAft>
                <a:spcPts val="0"/>
              </a:spcAft>
              <a:tabLst>
                <a:tab pos="228600" algn="l"/>
              </a:tabLst>
            </a:pPr>
            <a:endParaRPr lang="en-AU" sz="2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28600" algn="r"/>
            <a:r>
              <a:rPr lang="en-AU" b="1" i="1" dirty="0"/>
              <a:t>The World Set Free		</a:t>
            </a:r>
            <a:r>
              <a:rPr lang="en-AU" i="1" dirty="0"/>
              <a:t>H.G. Wells.</a:t>
            </a:r>
            <a:endParaRPr lang="en-AU" dirty="0"/>
          </a:p>
          <a:p>
            <a:pPr marL="228600"/>
            <a:endParaRPr lang="en-AU" dirty="0"/>
          </a:p>
        </p:txBody>
      </p:sp>
    </p:spTree>
    <p:extLst>
      <p:ext uri="{BB962C8B-B14F-4D97-AF65-F5344CB8AC3E}">
        <p14:creationId xmlns:p14="http://schemas.microsoft.com/office/powerpoint/2010/main" val="27082243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5282" y="2877671"/>
            <a:ext cx="7140389" cy="646331"/>
          </a:xfrm>
          <a:prstGeom prst="rect">
            <a:avLst/>
          </a:prstGeom>
          <a:noFill/>
        </p:spPr>
        <p:txBody>
          <a:bodyPr wrap="square" rtlCol="0">
            <a:spAutoFit/>
          </a:bodyPr>
          <a:lstStyle/>
          <a:p>
            <a:pPr algn="ctr"/>
            <a:r>
              <a:rPr lang="en-AU" sz="3600" b="1" dirty="0">
                <a:solidFill>
                  <a:srgbClr val="FF0000"/>
                </a:solidFill>
              </a:rPr>
              <a:t>Nietzsche</a:t>
            </a:r>
          </a:p>
        </p:txBody>
      </p:sp>
    </p:spTree>
    <p:extLst>
      <p:ext uri="{BB962C8B-B14F-4D97-AF65-F5344CB8AC3E}">
        <p14:creationId xmlns:p14="http://schemas.microsoft.com/office/powerpoint/2010/main" val="2431785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06" y="736707"/>
            <a:ext cx="11698941" cy="4588436"/>
          </a:xfrm>
          <a:prstGeom prst="rect">
            <a:avLst/>
          </a:prstGeom>
        </p:spPr>
        <p:txBody>
          <a:bodyPr wrap="square">
            <a:spAutoFit/>
          </a:bodyPr>
          <a:lstStyle/>
          <a:p>
            <a:pPr marL="342900" marR="0" indent="-171450" algn="just">
              <a:spcBef>
                <a:spcPts val="0"/>
              </a:spcBef>
              <a:spcAft>
                <a:spcPts val="480"/>
              </a:spcAft>
            </a:pPr>
            <a:r>
              <a:rPr lang="en-AU" sz="3600" i="1" dirty="0">
                <a:ea typeface="Times New Roman" panose="02020603050405020304" pitchFamily="18" charset="0"/>
                <a:cs typeface="Arial" panose="020B0604020202020204" pitchFamily="34" charset="0"/>
              </a:rPr>
              <a:t>“...Man is a rope, tied between beast and overman - a rope over an abyss. A dangerous across, a dangerous on-the-way, a dangerous looking back, a dangerous shuddering and stopping.”</a:t>
            </a:r>
            <a:endParaRPr lang="en-AU" sz="3600" dirty="0">
              <a:ea typeface="Times New Roman" panose="02020603050405020304" pitchFamily="18" charset="0"/>
            </a:endParaRPr>
          </a:p>
          <a:p>
            <a:pPr marL="342900" marR="0" indent="-57150" algn="just">
              <a:spcBef>
                <a:spcPts val="0"/>
              </a:spcBef>
              <a:spcAft>
                <a:spcPts val="0"/>
              </a:spcAft>
            </a:pPr>
            <a:r>
              <a:rPr lang="en-AU" sz="3600" i="1" dirty="0">
                <a:ea typeface="Times New Roman" panose="02020603050405020304" pitchFamily="18" charset="0"/>
                <a:cs typeface="Arial" panose="020B0604020202020204" pitchFamily="34" charset="0"/>
              </a:rPr>
              <a:t>“What is great in Man is that he is a bridge and not an end: what can be loved in Man is that he is an overture…”</a:t>
            </a:r>
          </a:p>
          <a:p>
            <a:pPr marL="342900" marR="0" indent="-57150" algn="just">
              <a:spcBef>
                <a:spcPts val="0"/>
              </a:spcBef>
              <a:spcAft>
                <a:spcPts val="0"/>
              </a:spcAft>
            </a:pPr>
            <a:endParaRPr lang="en-AU" sz="3600" dirty="0">
              <a:ea typeface="Times New Roman" panose="02020603050405020304" pitchFamily="18" charset="0"/>
            </a:endParaRPr>
          </a:p>
          <a:p>
            <a:r>
              <a:rPr lang="en-AU" sz="2400" dirty="0">
                <a:ea typeface="Times New Roman" panose="02020603050405020304" pitchFamily="18" charset="0"/>
                <a:cs typeface="Times New Roman" panose="02020603050405020304" pitchFamily="18" charset="0"/>
              </a:rPr>
              <a:t>				</a:t>
            </a:r>
            <a:r>
              <a:rPr lang="en-AU" sz="3600" b="1" i="1" dirty="0">
                <a:ea typeface="Times New Roman" panose="02020603050405020304" pitchFamily="18" charset="0"/>
                <a:cs typeface="Times New Roman" panose="02020603050405020304" pitchFamily="18" charset="0"/>
              </a:rPr>
              <a:t>Thus Spake Zarathustra 		</a:t>
            </a:r>
            <a:r>
              <a:rPr lang="en-AU" sz="3600" i="1" dirty="0">
                <a:ea typeface="Times New Roman" panose="02020603050405020304" pitchFamily="18" charset="0"/>
                <a:cs typeface="Times New Roman" panose="02020603050405020304" pitchFamily="18" charset="0"/>
              </a:rPr>
              <a:t>Nietzsche</a:t>
            </a:r>
            <a:endParaRPr lang="en-AU" sz="3600" dirty="0"/>
          </a:p>
        </p:txBody>
      </p:sp>
    </p:spTree>
    <p:extLst>
      <p:ext uri="{BB962C8B-B14F-4D97-AF65-F5344CB8AC3E}">
        <p14:creationId xmlns:p14="http://schemas.microsoft.com/office/powerpoint/2010/main" val="11479856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070" y="1237128"/>
            <a:ext cx="11376211" cy="4031873"/>
          </a:xfrm>
          <a:prstGeom prst="rect">
            <a:avLst/>
          </a:prstGeom>
        </p:spPr>
        <p:txBody>
          <a:bodyPr wrap="square">
            <a:spAutoFit/>
          </a:bodyPr>
          <a:lstStyle/>
          <a:p>
            <a:pPr algn="just"/>
            <a:r>
              <a:rPr lang="en-AU" sz="3200" i="1" dirty="0"/>
              <a:t>…The ocean lies all around you; true, it is not always roaring, and sometimes it lies there as if it were silken and golden and a gentle favourable dream. But there will be times when you will know that it is infinite and that there is nothing more terrible than infinity... </a:t>
            </a:r>
          </a:p>
          <a:p>
            <a:pPr algn="just"/>
            <a:r>
              <a:rPr lang="en-AU" sz="3200" i="1" dirty="0"/>
              <a:t>Alas, if homesickness for land should assail you, as if there were more </a:t>
            </a:r>
            <a:r>
              <a:rPr lang="en-AU" sz="3200" b="1" i="1" dirty="0"/>
              <a:t>freedom</a:t>
            </a:r>
            <a:r>
              <a:rPr lang="en-AU" sz="3200" i="1" dirty="0"/>
              <a:t> there - and there is no longer any 'land'!..</a:t>
            </a:r>
          </a:p>
          <a:p>
            <a:endParaRPr lang="en-AU" sz="3200" i="1" dirty="0">
              <a:solidFill>
                <a:srgbClr val="333333"/>
              </a:solidFill>
            </a:endParaRPr>
          </a:p>
          <a:p>
            <a:pPr algn="r"/>
            <a:r>
              <a:rPr lang="en-AU" sz="3200" b="1" i="1" dirty="0"/>
              <a:t>Die fröhliche Wissenschaft 		</a:t>
            </a:r>
            <a:r>
              <a:rPr lang="en-AU" sz="3200" i="1" dirty="0">
                <a:solidFill>
                  <a:srgbClr val="333333"/>
                </a:solidFill>
              </a:rPr>
              <a:t>Nietzsche </a:t>
            </a:r>
            <a:endParaRPr lang="en-AU" sz="3200" dirty="0"/>
          </a:p>
        </p:txBody>
      </p:sp>
    </p:spTree>
    <p:extLst>
      <p:ext uri="{BB962C8B-B14F-4D97-AF65-F5344CB8AC3E}">
        <p14:creationId xmlns:p14="http://schemas.microsoft.com/office/powerpoint/2010/main" val="38987749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3997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648" y="688085"/>
            <a:ext cx="10959353" cy="3970318"/>
          </a:xfrm>
          <a:prstGeom prst="rect">
            <a:avLst/>
          </a:prstGeom>
        </p:spPr>
        <p:txBody>
          <a:bodyPr wrap="square">
            <a:spAutoFit/>
          </a:bodyPr>
          <a:lstStyle/>
          <a:p>
            <a:pPr algn="just"/>
            <a:r>
              <a:rPr lang="en-AU" sz="2800" i="1" dirty="0"/>
              <a:t>…"We knew the world would not be the same. A few people laughed, a few people cried. Most people were silent.” </a:t>
            </a:r>
          </a:p>
          <a:p>
            <a:pPr algn="just"/>
            <a:endParaRPr lang="en-AU" sz="2800" i="1" dirty="0"/>
          </a:p>
          <a:p>
            <a:pPr algn="just"/>
            <a:r>
              <a:rPr lang="en-AU" sz="2800" i="1" dirty="0"/>
              <a:t>“I remembered the line from the Hindu scripture, the Bhagavad-Gita. Vishnu is trying to persuade the Prince that he should do his duty, and, to impress him, takes on his multi-armed form and says, 'Now I am become Death, the destroyer of worlds.' “</a:t>
            </a:r>
          </a:p>
          <a:p>
            <a:endParaRPr lang="en-AU" sz="2800" i="1" dirty="0"/>
          </a:p>
          <a:p>
            <a:r>
              <a:rPr lang="en-AU" sz="2800" i="1" dirty="0"/>
              <a:t>“I suppose we all thought that, one way or another“…</a:t>
            </a:r>
          </a:p>
        </p:txBody>
      </p:sp>
      <p:sp>
        <p:nvSpPr>
          <p:cNvPr id="3" name="TextBox 2"/>
          <p:cNvSpPr txBox="1"/>
          <p:nvPr/>
        </p:nvSpPr>
        <p:spPr>
          <a:xfrm>
            <a:off x="2178423" y="4840941"/>
            <a:ext cx="9507071" cy="707886"/>
          </a:xfrm>
          <a:prstGeom prst="rect">
            <a:avLst/>
          </a:prstGeom>
          <a:noFill/>
        </p:spPr>
        <p:txBody>
          <a:bodyPr wrap="square" rtlCol="0">
            <a:spAutoFit/>
          </a:bodyPr>
          <a:lstStyle/>
          <a:p>
            <a:r>
              <a:rPr lang="en-AU" sz="2000" i="1"/>
              <a:t>Oppenheimer interviewed </a:t>
            </a:r>
            <a:r>
              <a:rPr lang="en-AU" sz="2000" i="1" dirty="0"/>
              <a:t>about the </a:t>
            </a:r>
            <a:r>
              <a:rPr lang="en-AU" sz="2000" i="1" dirty="0">
                <a:hlinkClick r:id="rId2" tooltip="w:Trinity test"/>
              </a:rPr>
              <a:t>Trinity explosion</a:t>
            </a:r>
            <a:r>
              <a:rPr lang="en-AU" sz="2000" i="1" dirty="0"/>
              <a:t>, first broadcast as part of the television documentary </a:t>
            </a:r>
            <a:r>
              <a:rPr lang="en-AU" sz="2000" b="1" i="1" dirty="0"/>
              <a:t>The Decision to Drop the Bomb</a:t>
            </a:r>
            <a:r>
              <a:rPr lang="en-AU" sz="2000" i="1" dirty="0"/>
              <a:t> (1965)</a:t>
            </a:r>
          </a:p>
        </p:txBody>
      </p:sp>
    </p:spTree>
    <p:extLst>
      <p:ext uri="{BB962C8B-B14F-4D97-AF65-F5344CB8AC3E}">
        <p14:creationId xmlns:p14="http://schemas.microsoft.com/office/powerpoint/2010/main" val="2570947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988" y="208989"/>
            <a:ext cx="11080377" cy="6001643"/>
          </a:xfrm>
          <a:prstGeom prst="rect">
            <a:avLst/>
          </a:prstGeom>
        </p:spPr>
        <p:txBody>
          <a:bodyPr wrap="square">
            <a:spAutoFit/>
          </a:bodyPr>
          <a:lstStyle/>
          <a:p>
            <a:pPr algn="just" fontAlgn="base">
              <a:spcAft>
                <a:spcPts val="1500"/>
              </a:spcAft>
            </a:pPr>
            <a:r>
              <a:rPr lang="en-AU" sz="3200" i="1" dirty="0">
                <a:ea typeface="Times New Roman" panose="02020603050405020304" pitchFamily="18" charset="0"/>
                <a:cs typeface="Times New Roman" panose="02020603050405020304" pitchFamily="18" charset="0"/>
              </a:rPr>
              <a:t>…I’m not afraid, because I will ever believe in the constructive and intelligent behaviour of men – in spite of everything. Because I know the other side of the story: these pure fusion detonators that threaten us, will on the other hand give us a huge constructive engineering power that there must be no [scarcity anymore]. Endless energy, endless basic materials, endless forces to move huge loads, even smaller celestial bodies. We don’t have to be afraid. Paradise on earth, as it was the dream of our ancestors, is very near, if we let it happen. A free paradise based on human intelligence, based on endless energy and endless reserves of raw materials – literally endless space to discover and settle. There is enough room for all of us…</a:t>
            </a:r>
            <a:endParaRPr lang="en-AU" sz="3200" i="1" dirty="0">
              <a:effectLst/>
              <a:ea typeface="Calibri" panose="020F0502020204030204" pitchFamily="34" charset="0"/>
              <a:cs typeface="Times New Roman" panose="02020603050405020304" pitchFamily="18" charset="0"/>
            </a:endParaRPr>
          </a:p>
        </p:txBody>
      </p:sp>
      <p:sp>
        <p:nvSpPr>
          <p:cNvPr id="3" name="TextBox 2"/>
          <p:cNvSpPr txBox="1"/>
          <p:nvPr/>
        </p:nvSpPr>
        <p:spPr>
          <a:xfrm>
            <a:off x="1214438" y="6215063"/>
            <a:ext cx="10529887" cy="369332"/>
          </a:xfrm>
          <a:prstGeom prst="rect">
            <a:avLst/>
          </a:prstGeom>
          <a:noFill/>
        </p:spPr>
        <p:txBody>
          <a:bodyPr wrap="square" rtlCol="0">
            <a:spAutoFit/>
          </a:bodyPr>
          <a:lstStyle/>
          <a:p>
            <a:r>
              <a:rPr lang="en-AU" dirty="0">
                <a:hlinkClick r:id="rId2"/>
              </a:rPr>
              <a:t>https://monstermaschine.wordpress.com/2012/09/25/why-mankind-must-not-fear-the-pure-fusion-bomb/</a:t>
            </a:r>
            <a:endParaRPr lang="en-AU" dirty="0"/>
          </a:p>
        </p:txBody>
      </p:sp>
    </p:spTree>
    <p:extLst>
      <p:ext uri="{BB962C8B-B14F-4D97-AF65-F5344CB8AC3E}">
        <p14:creationId xmlns:p14="http://schemas.microsoft.com/office/powerpoint/2010/main" val="168557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2041" y="342438"/>
            <a:ext cx="9949151" cy="6279777"/>
          </a:xfrm>
          <a:prstGeom prst="rect">
            <a:avLst/>
          </a:prstGeom>
        </p:spPr>
      </p:pic>
      <p:sp>
        <p:nvSpPr>
          <p:cNvPr id="3" name="TextBox 2"/>
          <p:cNvSpPr txBox="1"/>
          <p:nvPr/>
        </p:nvSpPr>
        <p:spPr>
          <a:xfrm>
            <a:off x="6710082" y="6437549"/>
            <a:ext cx="4152511" cy="369332"/>
          </a:xfrm>
          <a:prstGeom prst="rect">
            <a:avLst/>
          </a:prstGeom>
          <a:noFill/>
        </p:spPr>
        <p:txBody>
          <a:bodyPr wrap="square" rtlCol="0">
            <a:spAutoFit/>
          </a:bodyPr>
          <a:lstStyle/>
          <a:p>
            <a:r>
              <a:rPr lang="en-AU" b="1" dirty="0"/>
              <a:t>Scientific American    February 1995</a:t>
            </a:r>
          </a:p>
        </p:txBody>
      </p:sp>
      <p:sp>
        <p:nvSpPr>
          <p:cNvPr id="4" name="TextBox 3"/>
          <p:cNvSpPr txBox="1"/>
          <p:nvPr/>
        </p:nvSpPr>
        <p:spPr>
          <a:xfrm>
            <a:off x="2069780" y="0"/>
            <a:ext cx="8202706" cy="646331"/>
          </a:xfrm>
          <a:prstGeom prst="rect">
            <a:avLst/>
          </a:prstGeom>
          <a:noFill/>
        </p:spPr>
        <p:txBody>
          <a:bodyPr wrap="square" rtlCol="0">
            <a:spAutoFit/>
          </a:bodyPr>
          <a:lstStyle/>
          <a:p>
            <a:pPr algn="ctr"/>
            <a:r>
              <a:rPr lang="en-AU" sz="3600" b="1" dirty="0">
                <a:solidFill>
                  <a:srgbClr val="FF0000"/>
                </a:solidFill>
              </a:rPr>
              <a:t>Sonoluminescence</a:t>
            </a:r>
          </a:p>
        </p:txBody>
      </p:sp>
    </p:spTree>
    <p:extLst>
      <p:ext uri="{BB962C8B-B14F-4D97-AF65-F5344CB8AC3E}">
        <p14:creationId xmlns:p14="http://schemas.microsoft.com/office/powerpoint/2010/main" val="2373258140"/>
      </p:ext>
    </p:extLst>
  </p:cSld>
  <p:clrMapOvr>
    <a:masterClrMapping/>
  </p:clrMapOvr>
  <mc:AlternateContent xmlns:mc="http://schemas.openxmlformats.org/markup-compatibility/2006" xmlns:p14="http://schemas.microsoft.com/office/powerpoint/2010/main">
    <mc:Choice Requires="p14">
      <p:transition spd="slow" p14:dur="2000" advTm="57210"/>
    </mc:Choice>
    <mc:Fallback xmlns="">
      <p:transition spd="slow" advTm="5721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6153" y="0"/>
            <a:ext cx="10999694" cy="646331"/>
          </a:xfrm>
          <a:prstGeom prst="rect">
            <a:avLst/>
          </a:prstGeom>
          <a:noFill/>
        </p:spPr>
        <p:txBody>
          <a:bodyPr wrap="square" rtlCol="0">
            <a:spAutoFit/>
          </a:bodyPr>
          <a:lstStyle/>
          <a:p>
            <a:pPr algn="ctr"/>
            <a:r>
              <a:rPr lang="en-AU" sz="3600" b="1" dirty="0">
                <a:solidFill>
                  <a:srgbClr val="FF0000"/>
                </a:solidFill>
                <a:cs typeface="Arial" panose="020B0604020202020204" pitchFamily="34" charset="0"/>
              </a:rPr>
              <a:t>Sonoluminescence - Bubbles “hotter than the Sun”</a:t>
            </a:r>
          </a:p>
        </p:txBody>
      </p:sp>
      <p:grpSp>
        <p:nvGrpSpPr>
          <p:cNvPr id="5" name="Group 4"/>
          <p:cNvGrpSpPr/>
          <p:nvPr/>
        </p:nvGrpSpPr>
        <p:grpSpPr>
          <a:xfrm>
            <a:off x="596153" y="646331"/>
            <a:ext cx="11010567" cy="6211670"/>
            <a:chOff x="596153" y="646331"/>
            <a:chExt cx="11010567" cy="6211670"/>
          </a:xfrm>
        </p:grpSpPr>
        <p:pic>
          <p:nvPicPr>
            <p:cNvPr id="3" name="Picture 2"/>
            <p:cNvPicPr>
              <a:picLocks noChangeAspect="1"/>
            </p:cNvPicPr>
            <p:nvPr/>
          </p:nvPicPr>
          <p:blipFill>
            <a:blip r:embed="rId2"/>
            <a:stretch>
              <a:fillRect/>
            </a:stretch>
          </p:blipFill>
          <p:spPr>
            <a:xfrm>
              <a:off x="596153" y="646331"/>
              <a:ext cx="11010567" cy="6211670"/>
            </a:xfrm>
            <a:prstGeom prst="rect">
              <a:avLst/>
            </a:prstGeom>
          </p:spPr>
        </p:pic>
        <p:sp>
          <p:nvSpPr>
            <p:cNvPr id="2" name="Oval 1"/>
            <p:cNvSpPr/>
            <p:nvPr/>
          </p:nvSpPr>
          <p:spPr>
            <a:xfrm>
              <a:off x="5809129" y="3160058"/>
              <a:ext cx="995084" cy="1003149"/>
            </a:xfrm>
            <a:prstGeom prst="ellipse">
              <a:avLst/>
            </a:prstGeom>
            <a:noFill/>
            <a:ln w="28575">
              <a:solidFill>
                <a:srgbClr val="458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1453923052"/>
      </p:ext>
    </p:extLst>
  </p:cSld>
  <p:clrMapOvr>
    <a:masterClrMapping/>
  </p:clrMapOvr>
  <mc:AlternateContent xmlns:mc="http://schemas.openxmlformats.org/markup-compatibility/2006" xmlns:p14="http://schemas.microsoft.com/office/powerpoint/2010/main">
    <mc:Choice Requires="p14">
      <p:transition spd="slow" p14:dur="2000" advTm="43617"/>
    </mc:Choice>
    <mc:Fallback xmlns="">
      <p:transition spd="slow" advTm="4361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3|2.2|1.6"/>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7.5|29.4"/>
</p:tagLst>
</file>

<file path=ppt/tags/tag4.xml><?xml version="1.0" encoding="utf-8"?>
<p:tagLst xmlns:a="http://schemas.openxmlformats.org/drawingml/2006/main" xmlns:r="http://schemas.openxmlformats.org/officeDocument/2006/relationships" xmlns:p="http://schemas.openxmlformats.org/presentationml/2006/main">
  <p:tag name="TIMING" val="|30.4"/>
</p:tagLst>
</file>

<file path=ppt/tags/tag5.xml><?xml version="1.0" encoding="utf-8"?>
<p:tagLst xmlns:a="http://schemas.openxmlformats.org/drawingml/2006/main" xmlns:r="http://schemas.openxmlformats.org/officeDocument/2006/relationships" xmlns:p="http://schemas.openxmlformats.org/presentationml/2006/main">
  <p:tag name="TIMING" val="|37.5|5.2|8.9|36.7"/>
</p:tagLst>
</file>

<file path=ppt/tags/tag6.xml><?xml version="1.0" encoding="utf-8"?>
<p:tagLst xmlns:a="http://schemas.openxmlformats.org/drawingml/2006/main" xmlns:r="http://schemas.openxmlformats.org/officeDocument/2006/relationships" xmlns:p="http://schemas.openxmlformats.org/presentationml/2006/main">
  <p:tag name="TIMING" val="|27"/>
</p:tagLst>
</file>

<file path=ppt/tags/tag7.xml><?xml version="1.0" encoding="utf-8"?>
<p:tagLst xmlns:a="http://schemas.openxmlformats.org/drawingml/2006/main" xmlns:r="http://schemas.openxmlformats.org/officeDocument/2006/relationships" xmlns:p="http://schemas.openxmlformats.org/presentationml/2006/main">
  <p:tag name="TIMING" val="|73.7|9.4|33.3"/>
</p:tagLst>
</file>

<file path=ppt/tags/tag8.xml><?xml version="1.0" encoding="utf-8"?>
<p:tagLst xmlns:a="http://schemas.openxmlformats.org/drawingml/2006/main" xmlns:r="http://schemas.openxmlformats.org/officeDocument/2006/relationships" xmlns:p="http://schemas.openxmlformats.org/presentationml/2006/main">
  <p:tag name="TIMING" val="|34|1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16253</TotalTime>
  <Words>2719</Words>
  <Application>Microsoft Office PowerPoint</Application>
  <PresentationFormat>Widescreen</PresentationFormat>
  <Paragraphs>297</Paragraphs>
  <Slides>77</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77</vt:i4>
      </vt:variant>
    </vt:vector>
  </HeadingPairs>
  <TitlesOfParts>
    <vt:vector size="93" baseType="lpstr">
      <vt:lpstr>Arial</vt:lpstr>
      <vt:lpstr>Calibri</vt:lpstr>
      <vt:lpstr>Calibri Light</vt:lpstr>
      <vt:lpstr>Helvetica</vt:lpstr>
      <vt:lpstr>Lucida Grande</vt:lpstr>
      <vt:lpstr>Lucida Sans Unicode</vt:lpstr>
      <vt:lpstr>Symbol</vt:lpstr>
      <vt:lpstr>Times New Roman</vt:lpstr>
      <vt:lpstr>TimesNewRomanCE</vt:lpstr>
      <vt:lpstr>verdana</vt:lpstr>
      <vt:lpstr>Wingdings</vt:lpstr>
      <vt:lpstr>Office Theme</vt:lpstr>
      <vt:lpstr>1_Office Theme</vt:lpstr>
      <vt:lpstr>2_Office Theme</vt:lpstr>
      <vt:lpstr>3_Office Theme</vt:lpstr>
      <vt:lpstr>4_Office Theme</vt:lpstr>
      <vt:lpstr>A proposal for research and development in the area of  high energy sonoluminescence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Implosion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proposal for research and development in the area of high energy sonoluminescence</dc:title>
  <dc:creator>Donald Cooper</dc:creator>
  <cp:lastModifiedBy>Donald Cooper</cp:lastModifiedBy>
  <cp:revision>150</cp:revision>
  <dcterms:created xsi:type="dcterms:W3CDTF">2016-09-20T09:26:07Z</dcterms:created>
  <dcterms:modified xsi:type="dcterms:W3CDTF">2018-02-12T09:19:39Z</dcterms:modified>
</cp:coreProperties>
</file>